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1.xml" ContentType="application/vnd.openxmlformats-officedocument.themeOverrid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2.xml" ContentType="application/vnd.openxmlformats-officedocument.themeOverride+xml"/>
  <Override PartName="/ppt/notesSlides/notesSlide8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13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14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5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6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7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20"/>
  </p:notesMasterIdLst>
  <p:sldIdLst>
    <p:sldId id="271" r:id="rId3"/>
    <p:sldId id="275" r:id="rId4"/>
    <p:sldId id="260" r:id="rId5"/>
    <p:sldId id="276" r:id="rId6"/>
    <p:sldId id="277" r:id="rId7"/>
    <p:sldId id="261" r:id="rId8"/>
    <p:sldId id="278" r:id="rId9"/>
    <p:sldId id="263" r:id="rId10"/>
    <p:sldId id="264" r:id="rId11"/>
    <p:sldId id="279" r:id="rId12"/>
    <p:sldId id="267" r:id="rId13"/>
    <p:sldId id="270" r:id="rId14"/>
    <p:sldId id="269" r:id="rId15"/>
    <p:sldId id="280" r:id="rId16"/>
    <p:sldId id="266" r:id="rId17"/>
    <p:sldId id="268" r:id="rId18"/>
    <p:sldId id="273" r:id="rId19"/>
  </p:sldIdLst>
  <p:sldSz cx="12192000" cy="6858000"/>
  <p:notesSz cx="6858000" cy="9144000"/>
  <p:embeddedFontLst>
    <p:embeddedFont>
      <p:font typeface="Berlin Sans FB Demi" panose="020E0802020502020306" pitchFamily="34" charset="0"/>
      <p:bold r:id="rId21"/>
    </p:embeddedFont>
    <p:embeddedFont>
      <p:font typeface="等线" panose="02010600030101010101" pitchFamily="2" charset="-122"/>
      <p:regular r:id="rId22"/>
      <p:bold r:id="rId23"/>
    </p:embeddedFont>
    <p:embeddedFont>
      <p:font typeface="等线 Light" panose="02010600030101010101" pitchFamily="2" charset="-122"/>
      <p:regular r:id="rId24"/>
    </p:embeddedFont>
    <p:embeddedFont>
      <p:font typeface="方正宋刻本秀楷简体" panose="02000000000000000000" pitchFamily="2" charset="-122"/>
      <p:regular r:id="rId2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7" d="100"/>
          <a:sy n="67" d="100"/>
        </p:scale>
        <p:origin x="171" y="3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font" Target="fonts/font1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1/relationships/chartColorStyle" Target="colors1.xml"/><Relationship Id="rId1" Type="http://schemas.microsoft.com/office/2011/relationships/chartStyle" Target="style1.xml"/><Relationship Id="rId5" Type="http://schemas.openxmlformats.org/officeDocument/2006/relationships/package" Target="../embeddings/Microsoft_Excel_Worksheet.xlsx"/><Relationship Id="rId4" Type="http://schemas.openxmlformats.org/officeDocument/2006/relationships/image" Target="../media/image7.png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55-48D1-AB4A-C71B0AC71F5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blipFill>
              <a:blip xmlns:r="http://schemas.openxmlformats.org/officeDocument/2006/relationships" r:embed="rId4"/>
              <a:stretch>
                <a:fillRect/>
              </a:stretch>
            </a:blip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E55-48D1-AB4A-C71B0AC71F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25"/>
        <c:axId val="1147569487"/>
        <c:axId val="1808247023"/>
      </c:barChart>
      <c:catAx>
        <c:axId val="1147569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defRPr>
            </a:pPr>
            <a:endParaRPr lang="zh-CN"/>
          </a:p>
        </c:txPr>
        <c:crossAx val="1808247023"/>
        <c:crosses val="autoZero"/>
        <c:auto val="1"/>
        <c:lblAlgn val="ctr"/>
        <c:lblOffset val="100"/>
        <c:noMultiLvlLbl val="0"/>
      </c:catAx>
      <c:valAx>
        <c:axId val="1808247023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475694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5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pieChart>
        <c:varyColors val="1"/>
        <c:ser>
          <c:idx val="1"/>
          <c:order val="1"/>
          <c:tx>
            <c:strRef>
              <c:f>Sheet1!$C$1</c:f>
              <c:strCache>
                <c:ptCount val="1"/>
                <c:pt idx="0">
                  <c:v>利润额</c:v>
                </c:pt>
              </c:strCache>
            </c:strRef>
          </c:tx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E-DF35-4F74-AB8B-252A095EDCDF}"/>
              </c:ext>
            </c:extLst>
          </c:dPt>
          <c:dPt>
            <c:idx val="1"/>
            <c:bubble3D val="0"/>
            <c:spPr>
              <a:solidFill>
                <a:schemeClr val="accent4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DF35-4F74-AB8B-252A095EDCDF}"/>
              </c:ext>
            </c:extLst>
          </c:dPt>
          <c:dPt>
            <c:idx val="2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DF35-4F74-AB8B-252A095EDCDF}"/>
              </c:ext>
            </c:extLst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82</c:v>
                </c:pt>
                <c:pt idx="1">
                  <c:v>12</c:v>
                </c:pt>
                <c:pt idx="2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F35-4F74-AB8B-252A095EDC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30"/>
      </c:pieChar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c:spPr>
          <c:explosion val="8"/>
          <c:dPt>
            <c:idx val="0"/>
            <c:bubble3D val="0"/>
            <c:explosion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DF35-4F74-AB8B-252A095EDCDF}"/>
              </c:ext>
            </c:extLst>
          </c:dPt>
          <c:dPt>
            <c:idx val="1"/>
            <c:bubble3D val="0"/>
            <c:explosion val="0"/>
            <c:spPr>
              <a:solidFill>
                <a:schemeClr val="accent4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DF35-4F74-AB8B-252A095EDCDF}"/>
              </c:ext>
            </c:extLst>
          </c:dPt>
          <c:dPt>
            <c:idx val="2"/>
            <c:bubble3D val="0"/>
            <c:spPr>
              <a:solidFill>
                <a:schemeClr val="accent4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8D1A-4433-A02A-72EDE0A112AA}"/>
              </c:ext>
            </c:extLst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82</c:v>
                </c:pt>
                <c:pt idx="1">
                  <c:v>18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F35-4F74-AB8B-252A095EDC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3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Ⅰ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A51F-406B-BCD4-37C5B3F97031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A51F-406B-BCD4-37C5B3F97031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43</c:v>
                </c:pt>
                <c:pt idx="1">
                  <c:v>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51F-406B-BCD4-37C5B3F9703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Ⅱ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A51F-406B-BCD4-37C5B3F97031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A51F-406B-BCD4-37C5B3F97031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51</c:v>
                </c:pt>
                <c:pt idx="1">
                  <c:v>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51F-406B-BCD4-37C5B3F9703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Ⅲ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A51F-406B-BCD4-37C5B3F97031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51F-406B-BCD4-37C5B3F97031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66</c:v>
                </c:pt>
                <c:pt idx="1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51F-406B-BCD4-37C5B3F97031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Ⅳ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A51F-406B-BCD4-37C5B3F97031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A51F-406B-BCD4-37C5B3F97031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57</c:v>
                </c:pt>
                <c:pt idx="1">
                  <c:v>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51F-406B-BCD4-37C5B3F970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png>
</file>

<file path=ppt/media/image10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CB6105-F0C4-4245-95E7-B8C455C70610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DA1923-DAA7-4C3E-84B1-78102A6C4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5100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47191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82763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56718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1003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7262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10439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96339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14530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8487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0631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21129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0526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AD7506-2CB4-41F1-8142-CE940AFF6B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2ECC5DB-404C-43F7-A057-F781F34FD1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DD6E26D-3F8A-47B1-A64E-0E604538C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22BFB-CF10-472C-A80F-11FD69E0E307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D4262E-2571-41D8-986E-FD1537F2B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69C00E-763B-41D1-BFF2-04F7B76D2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1E61B-26EC-4698-9837-AD14F0119D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3987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7A2E87-D807-4570-98FC-42E11EBA7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26790E6-C2CB-47EF-9B4E-C5A1E96545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2CA3F0-FFDA-42B4-A1A0-B375007A6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22BFB-CF10-472C-A80F-11FD69E0E307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6F6B06-F064-4ADB-A145-274FE3007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4E6B0C-374A-4D12-8327-7ED029E13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1E61B-26EC-4698-9837-AD14F0119D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2765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6CD7CFD-7A7F-4E78-B1D1-DC6D292EA6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67518A5-B49F-4351-A91A-07EDBBE2F5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A43CD2-62A6-47D7-A7AE-E01D7FA92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22BFB-CF10-472C-A80F-11FD69E0E307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4E544B-9F29-4E49-8949-4768664F4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A1AE41-A167-40D7-AE01-97E0C066D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1E61B-26EC-4698-9837-AD14F0119D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30706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85810E-B734-479E-AB89-B55D0E561A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E13AE26-7D97-42BB-87E4-AAA1A174F0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6FC44C-80F8-4557-AEAF-C7605594D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B128ED-CDC9-498A-A59C-12725CA4E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719B88-7511-4E23-9815-E7530449D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51317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2541EB-C4EC-49A4-9DB4-5AC9F4E19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FCB8EC-26CC-4477-9CAE-6CE76C309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95C1D7-D39E-4E24-B12C-EF782FD6F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686D36-8E4D-4A3C-A17D-FFF1D7494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E33D7A-0981-46F5-ACB6-A09FA5754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5774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502E73-62C1-4414-A2F2-390D2C6E1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4478759-465E-4248-9578-10DB0EA1F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743BDA-FBB8-48E7-A9FA-062FA9472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DB6570-D81E-4D80-BE91-95D989A2B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34CBA5-50D7-48F6-BEA4-2909FEA75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06945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8B72EC-C678-4495-B03C-CED6127E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B11FA8-F99A-42E2-8603-ADB6F4CB22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F33ABD1-83DA-478F-9A3A-5EEFC78C83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6257BCD-F1BC-45A7-9050-5EC4F73CA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34F3628-6600-4C93-99DA-E61C672E0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5DBB711-2413-4EEE-8ACF-507EE9E39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71120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E8C7FA-4656-4CB2-8599-83C1221E0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D0C86A0-081D-4361-9D94-29BA85529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8F7357D-B8D6-4085-9DF5-A6C2C660FE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8F0D3FC-F911-4FB1-B10F-6305027B00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C36D47A-8B95-445E-8D2C-C003F94992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7C3B57C-F1D4-43D5-9A22-7121F9D57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996C22E-11B2-490B-B42B-A22B60B37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14EE97F-E1D0-4249-A37F-394FF5945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10500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C36737-CE91-40D5-B40B-1BD2EE793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6502356-E484-42A0-A018-60FB7FD8D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0B2347-F78D-451B-A7B3-7FF2F163F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FDE7018-158B-4012-8A0A-CD935CB8C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07862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7731FCF-002F-4B18-A40F-322EE67A1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498F601-1430-4D2D-8155-9A6915AA6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B6F7366-B433-4299-AFB8-F68BC367D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03180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D0B3CE-BA17-4E56-9256-D3ABA8261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8B6D6F-CD88-4395-BCE4-981D3C0FE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F991772-3704-4205-B2F3-70A8ADA8C7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F42BAD6-C703-4A64-9E2F-BA61A909D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938A23-572B-4E49-9C5C-FC9FBDA50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D94DDF-472A-404B-B947-4C7A7B6CA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5157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45FF3C-02E3-431A-8272-9E1BCB8C4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B569DD-CB4D-4162-8A69-398956C73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AA13627-5D3B-4240-AEBA-34A13D610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22BFB-CF10-472C-A80F-11FD69E0E307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CEAD60-11D0-4B63-9EC7-D294950B2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91ED4F-85DD-4815-A56B-DFDB9F37B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1E61B-26EC-4698-9837-AD14F0119D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548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C4E027-33C5-40A0-B630-D61E4EA2D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ED24B8F-931B-4B51-A77C-5E37B59141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C121094-5181-4F91-A92B-C3B133E0BB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2AFF179-4A73-47A9-AC5C-DDAB25894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92103EC-BE2E-4AE4-A1FC-011BA83E4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2BBD8BB-44F0-446C-8CC0-CB527127B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7767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7E79E3-E524-4A76-A404-C34375BDB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2FB27AA-4C57-4020-B61F-3DFD39B8B9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D0B2A5-DEFC-4935-A2CD-18734BBF0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F621B5-BE9D-4226-8915-2B9D93DD4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47C7EFD-9C62-4801-AEF6-52C5462D9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68203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E4D6A81-95F2-49B6-8BDF-543EAA3855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BC1127D-245A-460F-9F90-A401FE7AC9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7DE19B-32FA-426A-B9DE-B7A884D4F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5033E1-369E-434D-8B04-56D9216EF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CF992C-C852-4F64-AD0B-A84FB49B0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61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692547-F9DC-4FF1-8FDF-3BCDF3E03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529E887-1BB1-414C-8D1C-D88C51957B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790A73-4407-4589-8CA7-B64CD8BDE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22BFB-CF10-472C-A80F-11FD69E0E307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B6D7F1-D808-46D4-947B-5F38B4104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3F3C0A-A26F-4C27-8734-87CB5E8EE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1E61B-26EC-4698-9837-AD14F0119D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5576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B1D86A-8B20-44F6-8586-67A6F2E78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072842-FEBB-4258-95E4-5608061B49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F0046BC-9322-4047-AC86-1806372F41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6F15EB2-6463-4195-9477-0AD47B8B9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22BFB-CF10-472C-A80F-11FD69E0E307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F788665-1F23-4CEB-A4EC-85CC6DD93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D65587-DFB8-411E-8C0C-EEA735655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1E61B-26EC-4698-9837-AD14F0119D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8513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8A092C-B3E6-49F8-BBC1-7E16717BD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32860D-0ADB-43B9-85B8-6D2F4442A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192CEBA-489D-47EE-84CC-55AF4193A5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9B71D3A-C552-4B23-8BEA-25E4A51744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58C1F65-7B15-4809-851D-DE8796684A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9291A4F-950B-4106-A76F-B9392FF87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22BFB-CF10-472C-A80F-11FD69E0E307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7D3F57D-ABFD-4ACA-AC2D-0A67CA20D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634F156-8B81-4BFA-BA4B-07DC7A9D0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1E61B-26EC-4698-9837-AD14F0119D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2563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017666-4878-4C44-A78D-128BCAF64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5951435-76CF-4C8B-AEB9-11AE3AC39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22BFB-CF10-472C-A80F-11FD69E0E307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3F30665-60AE-41B8-84D6-942988FFC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6C2411A-5E77-4A23-B1F6-59A909F22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1E61B-26EC-4698-9837-AD14F0119D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299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B95588A-0F47-4CE1-B6A6-A801F03F1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22BFB-CF10-472C-A80F-11FD69E0E307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1883E01-685F-4EF0-9C3B-298B43ABF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D6FB40E-C6B1-433C-8AEE-7D4B89C56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1E61B-26EC-4698-9837-AD14F0119D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1013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ECEF0C-DAFF-4A69-B56A-1D7DDC1AD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FF0C6-2671-4B49-B778-D856F2E03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7CECE8D-3DB0-4D91-ACE6-0AD1BD015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26579CC-A2BB-44A9-8BBC-7568DE7AC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22BFB-CF10-472C-A80F-11FD69E0E307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4FBBB3E-78D7-4F51-B3D2-EC0A1AD84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8E647DB-E041-44E0-B766-2ABDB70B4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1E61B-26EC-4698-9837-AD14F0119D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4646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2B3679-3F20-40BB-A466-CBC963C4B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1575647-0CA0-4FFA-B947-7D5BB275B9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10550D9-1EE5-42EF-97CB-FC892BB8A3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92CEB4-053F-49DD-851C-3467E380A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22BFB-CF10-472C-A80F-11FD69E0E307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3779650-62FD-4A5E-B5CD-23295BA10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CBCD220-E350-4473-A8CA-E5A92FB48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1E61B-26EC-4698-9837-AD14F0119D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7710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DBD5B04-A6DE-405F-B351-BBF142518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36B60D-F99A-4554-956B-0EEF18E4E0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AE8EAA-2D7D-4584-93F5-CD873F13E9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D22BFB-CF10-472C-A80F-11FD69E0E307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044E04-81F8-403F-AD69-65E999BCFE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C2C9659-8727-4E0C-90A5-B1BBCA94AD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21E61B-26EC-4698-9837-AD14F0119D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815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480DEFE-F140-4C2C-8B8E-B0FB47D13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00C2A2-E30B-4555-91DD-5263538917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909612-E465-4A7D-BC4F-680A38F01E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F2E0B2-2C4F-4B0B-9F32-37D8EF6342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56284B-8E68-44DE-B825-98113470F7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2989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0.xml"/><Relationship Id="rId6" Type="http://schemas.openxmlformats.org/officeDocument/2006/relationships/chart" Target="../charts/chart1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1.xml"/><Relationship Id="rId6" Type="http://schemas.openxmlformats.org/officeDocument/2006/relationships/chart" Target="../charts/char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2.xml"/><Relationship Id="rId6" Type="http://schemas.openxmlformats.org/officeDocument/2006/relationships/chart" Target="../charts/chart3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3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4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5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6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7.xml"/><Relationship Id="rId6" Type="http://schemas.microsoft.com/office/2007/relationships/hdphoto" Target="../media/hdphoto3.wdp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>
            <a:extLst>
              <a:ext uri="{FF2B5EF4-FFF2-40B4-BE49-F238E27FC236}">
                <a16:creationId xmlns:a16="http://schemas.microsoft.com/office/drawing/2014/main" id="{91335D9A-7DEC-42A6-B053-73D64B96142A}"/>
              </a:ext>
            </a:extLst>
          </p:cNvPr>
          <p:cNvSpPr/>
          <p:nvPr/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65CB3554-6FB9-4122-961D-B63A2031B64D}"/>
              </a:ext>
            </a:extLst>
          </p:cNvPr>
          <p:cNvGrpSpPr/>
          <p:nvPr/>
        </p:nvGrpSpPr>
        <p:grpSpPr>
          <a:xfrm>
            <a:off x="1835606" y="1043038"/>
            <a:ext cx="8505598" cy="4771924"/>
            <a:chOff x="1835606" y="256434"/>
            <a:chExt cx="8505598" cy="4771924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DC07D6DC-1C4F-4E0B-9F71-D387FED03037}"/>
                </a:ext>
              </a:extLst>
            </p:cNvPr>
            <p:cNvSpPr/>
            <p:nvPr/>
          </p:nvSpPr>
          <p:spPr>
            <a:xfrm>
              <a:off x="1837236" y="256434"/>
              <a:ext cx="8503968" cy="4771924"/>
            </a:xfrm>
            <a:prstGeom prst="rect">
              <a:avLst/>
            </a:prstGeom>
            <a:blipFill dpi="0"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C10DEF21-D053-492F-B4AE-90A4827A360C}"/>
                </a:ext>
              </a:extLst>
            </p:cNvPr>
            <p:cNvSpPr/>
            <p:nvPr/>
          </p:nvSpPr>
          <p:spPr>
            <a:xfrm>
              <a:off x="1835606" y="256435"/>
              <a:ext cx="8503967" cy="4771923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pic>
        <p:nvPicPr>
          <p:cNvPr id="13" name="图形 12">
            <a:extLst>
              <a:ext uri="{FF2B5EF4-FFF2-40B4-BE49-F238E27FC236}">
                <a16:creationId xmlns:a16="http://schemas.microsoft.com/office/drawing/2014/main" id="{DAE09342-BABB-4FBB-B217-42E447CA674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74577" y="1670406"/>
            <a:ext cx="1042844" cy="85336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8B3032A-2D1B-4F7A-8C19-8DF05E26177A}"/>
              </a:ext>
            </a:extLst>
          </p:cNvPr>
          <p:cNvSpPr txBox="1"/>
          <p:nvPr/>
        </p:nvSpPr>
        <p:spPr>
          <a:xfrm>
            <a:off x="2554533" y="3615064"/>
            <a:ext cx="7099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Arial" panose="020B0604020202020204" pitchFamily="34" charset="0"/>
              </a:rPr>
              <a:t>You Can Text The Report Title Here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8C187D9-420F-4F57-8301-440CB0EF776C}"/>
              </a:ext>
            </a:extLst>
          </p:cNvPr>
          <p:cNvSpPr txBox="1"/>
          <p:nvPr/>
        </p:nvSpPr>
        <p:spPr>
          <a:xfrm>
            <a:off x="2538953" y="2769335"/>
            <a:ext cx="71140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这里写可以写报告题目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BFE1115-E912-471A-89BF-E69777175C66}"/>
              </a:ext>
            </a:extLst>
          </p:cNvPr>
          <p:cNvSpPr txBox="1"/>
          <p:nvPr/>
        </p:nvSpPr>
        <p:spPr>
          <a:xfrm>
            <a:off x="5128171" y="5055215"/>
            <a:ext cx="1952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浙小研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BB79C90-BABA-48ED-B682-7A627EF60F47}"/>
              </a:ext>
            </a:extLst>
          </p:cNvPr>
          <p:cNvSpPr txBox="1"/>
          <p:nvPr/>
        </p:nvSpPr>
        <p:spPr>
          <a:xfrm>
            <a:off x="7700967" y="5055215"/>
            <a:ext cx="1952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marR="0" lvl="0" indent="-28575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Mar.12, 2020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B95AA27E-3A9B-4E31-8027-FA2B83D5BD07}"/>
              </a:ext>
            </a:extLst>
          </p:cNvPr>
          <p:cNvSpPr txBox="1"/>
          <p:nvPr/>
        </p:nvSpPr>
        <p:spPr>
          <a:xfrm>
            <a:off x="2554533" y="5055215"/>
            <a:ext cx="1952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XX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学院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15E0BA3-0C2B-4129-A8BC-36B4CB082E72}"/>
              </a:ext>
            </a:extLst>
          </p:cNvPr>
          <p:cNvSpPr/>
          <p:nvPr/>
        </p:nvSpPr>
        <p:spPr>
          <a:xfrm>
            <a:off x="1939345" y="1182191"/>
            <a:ext cx="8293226" cy="4493614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2" name="直角三角形 31">
            <a:extLst>
              <a:ext uri="{FF2B5EF4-FFF2-40B4-BE49-F238E27FC236}">
                <a16:creationId xmlns:a16="http://schemas.microsoft.com/office/drawing/2014/main" id="{CE2BE6F3-D8E9-4983-924C-3376432A341E}"/>
              </a:ext>
            </a:extLst>
          </p:cNvPr>
          <p:cNvSpPr/>
          <p:nvPr/>
        </p:nvSpPr>
        <p:spPr>
          <a:xfrm>
            <a:off x="2015608" y="5266880"/>
            <a:ext cx="320263" cy="3153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3" name="直角三角形 32">
            <a:extLst>
              <a:ext uri="{FF2B5EF4-FFF2-40B4-BE49-F238E27FC236}">
                <a16:creationId xmlns:a16="http://schemas.microsoft.com/office/drawing/2014/main" id="{87F6A7EC-132B-44D7-A029-D460D98E8F15}"/>
              </a:ext>
            </a:extLst>
          </p:cNvPr>
          <p:cNvSpPr/>
          <p:nvPr/>
        </p:nvSpPr>
        <p:spPr>
          <a:xfrm flipH="1">
            <a:off x="9800742" y="5266880"/>
            <a:ext cx="320263" cy="3153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4" name="直角三角形 33">
            <a:extLst>
              <a:ext uri="{FF2B5EF4-FFF2-40B4-BE49-F238E27FC236}">
                <a16:creationId xmlns:a16="http://schemas.microsoft.com/office/drawing/2014/main" id="{AEBFA0E1-3999-4E86-A556-28A9C6E4F0B6}"/>
              </a:ext>
            </a:extLst>
          </p:cNvPr>
          <p:cNvSpPr/>
          <p:nvPr/>
        </p:nvSpPr>
        <p:spPr>
          <a:xfrm flipV="1">
            <a:off x="2015609" y="1275786"/>
            <a:ext cx="320263" cy="3153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7" name="直角三角形 36">
            <a:extLst>
              <a:ext uri="{FF2B5EF4-FFF2-40B4-BE49-F238E27FC236}">
                <a16:creationId xmlns:a16="http://schemas.microsoft.com/office/drawing/2014/main" id="{B52E2B23-23D9-41A5-AA83-18E34F1749C1}"/>
              </a:ext>
            </a:extLst>
          </p:cNvPr>
          <p:cNvSpPr/>
          <p:nvPr/>
        </p:nvSpPr>
        <p:spPr>
          <a:xfrm flipH="1" flipV="1">
            <a:off x="9805678" y="1275786"/>
            <a:ext cx="320263" cy="3153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9" name="图片 12" descr="logo">
            <a:extLst>
              <a:ext uri="{FF2B5EF4-FFF2-40B4-BE49-F238E27FC236}">
                <a16:creationId xmlns:a16="http://schemas.microsoft.com/office/drawing/2014/main" id="{E29D641B-8D7A-410F-B932-BF1B62DF3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6041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0722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5951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1180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6409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1638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4" y="4397150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1F2DCE10-98F6-4F08-BE07-8514E9DD398C}"/>
              </a:ext>
            </a:extLst>
          </p:cNvPr>
          <p:cNvSpPr txBox="1"/>
          <p:nvPr/>
        </p:nvSpPr>
        <p:spPr>
          <a:xfrm>
            <a:off x="3039938" y="277716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4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24231E26-D7D3-4FF0-8D5F-BCD12C88BC2C}"/>
              </a:ext>
            </a:extLst>
          </p:cNvPr>
          <p:cNvSpPr txBox="1"/>
          <p:nvPr/>
        </p:nvSpPr>
        <p:spPr>
          <a:xfrm>
            <a:off x="3337438" y="308493"/>
            <a:ext cx="28842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7BAF29C6-7FD8-4E44-BCBA-CCBD07990FAE}"/>
              </a:ext>
            </a:extLst>
          </p:cNvPr>
          <p:cNvSpPr txBox="1"/>
          <p:nvPr/>
        </p:nvSpPr>
        <p:spPr>
          <a:xfrm>
            <a:off x="6221691" y="339271"/>
            <a:ext cx="5420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Data Analysis and Demonstration</a:t>
            </a:r>
          </a:p>
        </p:txBody>
      </p: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8D9EE328-EEDD-41B2-8374-5E1CC23ED85C}"/>
              </a:ext>
            </a:extLst>
          </p:cNvPr>
          <p:cNvCxnSpPr>
            <a:cxnSpLocks/>
          </p:cNvCxnSpPr>
          <p:nvPr/>
        </p:nvCxnSpPr>
        <p:spPr>
          <a:xfrm flipH="1">
            <a:off x="6028790" y="377078"/>
            <a:ext cx="140511" cy="38605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图表 3">
            <a:extLst>
              <a:ext uri="{FF2B5EF4-FFF2-40B4-BE49-F238E27FC236}">
                <a16:creationId xmlns:a16="http://schemas.microsoft.com/office/drawing/2014/main" id="{38D288E6-419D-4E87-AF74-BC411135A23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64607300"/>
              </p:ext>
            </p:extLst>
          </p:nvPr>
        </p:nvGraphicFramePr>
        <p:xfrm>
          <a:off x="3337438" y="708289"/>
          <a:ext cx="8128000" cy="41648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1" name="文本框 20">
            <a:extLst>
              <a:ext uri="{FF2B5EF4-FFF2-40B4-BE49-F238E27FC236}">
                <a16:creationId xmlns:a16="http://schemas.microsoft.com/office/drawing/2014/main" id="{4D57DADA-3480-4EBF-8A79-29A141376CBE}"/>
              </a:ext>
            </a:extLst>
          </p:cNvPr>
          <p:cNvSpPr txBox="1"/>
          <p:nvPr/>
        </p:nvSpPr>
        <p:spPr>
          <a:xfrm>
            <a:off x="3432994" y="5509626"/>
            <a:ext cx="83630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 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22FE054-CC15-4477-8BA7-08D2F31BFEDC}"/>
              </a:ext>
            </a:extLst>
          </p:cNvPr>
          <p:cNvSpPr txBox="1"/>
          <p:nvPr/>
        </p:nvSpPr>
        <p:spPr>
          <a:xfrm>
            <a:off x="3035300" y="5042129"/>
            <a:ext cx="17684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图表标题</a:t>
            </a:r>
          </a:p>
        </p:txBody>
      </p:sp>
      <p:pic>
        <p:nvPicPr>
          <p:cNvPr id="23" name="图片 12" descr="logo">
            <a:extLst>
              <a:ext uri="{FF2B5EF4-FFF2-40B4-BE49-F238E27FC236}">
                <a16:creationId xmlns:a16="http://schemas.microsoft.com/office/drawing/2014/main" id="{537C4B74-6F79-4048-ACDB-6833C53B8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35714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0722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5951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1180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6409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1638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4" y="4397150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1F2DCE10-98F6-4F08-BE07-8514E9DD398C}"/>
              </a:ext>
            </a:extLst>
          </p:cNvPr>
          <p:cNvSpPr txBox="1"/>
          <p:nvPr/>
        </p:nvSpPr>
        <p:spPr>
          <a:xfrm>
            <a:off x="3039938" y="277716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4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24231E26-D7D3-4FF0-8D5F-BCD12C88BC2C}"/>
              </a:ext>
            </a:extLst>
          </p:cNvPr>
          <p:cNvSpPr txBox="1"/>
          <p:nvPr/>
        </p:nvSpPr>
        <p:spPr>
          <a:xfrm>
            <a:off x="3337438" y="308493"/>
            <a:ext cx="28842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7BAF29C6-7FD8-4E44-BCBA-CCBD07990FAE}"/>
              </a:ext>
            </a:extLst>
          </p:cNvPr>
          <p:cNvSpPr txBox="1"/>
          <p:nvPr/>
        </p:nvSpPr>
        <p:spPr>
          <a:xfrm>
            <a:off x="6221691" y="339271"/>
            <a:ext cx="5420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Data Analysis and Demonstration</a:t>
            </a:r>
          </a:p>
        </p:txBody>
      </p: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8D9EE328-EEDD-41B2-8374-5E1CC23ED85C}"/>
              </a:ext>
            </a:extLst>
          </p:cNvPr>
          <p:cNvCxnSpPr>
            <a:cxnSpLocks/>
          </p:cNvCxnSpPr>
          <p:nvPr/>
        </p:nvCxnSpPr>
        <p:spPr>
          <a:xfrm flipH="1">
            <a:off x="6028790" y="377078"/>
            <a:ext cx="140511" cy="38605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>
            <a:extLst>
              <a:ext uri="{FF2B5EF4-FFF2-40B4-BE49-F238E27FC236}">
                <a16:creationId xmlns:a16="http://schemas.microsoft.com/office/drawing/2014/main" id="{5211CE88-78E3-4552-A165-5867C43C550C}"/>
              </a:ext>
            </a:extLst>
          </p:cNvPr>
          <p:cNvGrpSpPr/>
          <p:nvPr/>
        </p:nvGrpSpPr>
        <p:grpSpPr>
          <a:xfrm>
            <a:off x="4686769" y="1923567"/>
            <a:ext cx="5420412" cy="3613608"/>
            <a:chOff x="4543894" y="2156822"/>
            <a:chExt cx="5420412" cy="3613608"/>
          </a:xfrm>
        </p:grpSpPr>
        <p:graphicFrame>
          <p:nvGraphicFramePr>
            <p:cNvPr id="4" name="图表 3">
              <a:extLst>
                <a:ext uri="{FF2B5EF4-FFF2-40B4-BE49-F238E27FC236}">
                  <a16:creationId xmlns:a16="http://schemas.microsoft.com/office/drawing/2014/main" id="{B6463ADD-5929-4F35-BC1B-C83CD8EFCB84}"/>
                </a:ext>
              </a:extLst>
            </p:cNvPr>
            <p:cNvGraphicFramePr/>
            <p:nvPr/>
          </p:nvGraphicFramePr>
          <p:xfrm>
            <a:off x="4543894" y="2156822"/>
            <a:ext cx="5420412" cy="361360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EC06C3EF-6440-49D9-922B-984D7FFF6D44}"/>
                </a:ext>
              </a:extLst>
            </p:cNvPr>
            <p:cNvSpPr txBox="1"/>
            <p:nvPr/>
          </p:nvSpPr>
          <p:spPr>
            <a:xfrm>
              <a:off x="6127401" y="3309707"/>
              <a:ext cx="69762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18%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30A9B919-37E3-4DB3-A4E1-704FB9961857}"/>
                </a:ext>
              </a:extLst>
            </p:cNvPr>
            <p:cNvSpPr txBox="1"/>
            <p:nvPr/>
          </p:nvSpPr>
          <p:spPr>
            <a:xfrm>
              <a:off x="7557528" y="3732793"/>
              <a:ext cx="7601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82%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A06A47CB-9021-4093-A41A-243399282BD8}"/>
              </a:ext>
            </a:extLst>
          </p:cNvPr>
          <p:cNvGrpSpPr/>
          <p:nvPr/>
        </p:nvGrpSpPr>
        <p:grpSpPr>
          <a:xfrm>
            <a:off x="8931897" y="1531863"/>
            <a:ext cx="2864176" cy="4603058"/>
            <a:chOff x="8722400" y="4006551"/>
            <a:chExt cx="2864176" cy="4603058"/>
          </a:xfrm>
        </p:grpSpPr>
        <p:sp>
          <p:nvSpPr>
            <p:cNvPr id="22" name="iconfont-1014-790819">
              <a:extLst>
                <a:ext uri="{FF2B5EF4-FFF2-40B4-BE49-F238E27FC236}">
                  <a16:creationId xmlns:a16="http://schemas.microsoft.com/office/drawing/2014/main" id="{F9500CD5-E1B1-4AC4-AFFC-2D211D19376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823172" y="4049762"/>
              <a:ext cx="385541" cy="385462"/>
            </a:xfrm>
            <a:custGeom>
              <a:avLst/>
              <a:gdLst>
                <a:gd name="T0" fmla="*/ 640 w 10240"/>
                <a:gd name="T1" fmla="*/ 9600 h 10240"/>
                <a:gd name="T2" fmla="*/ 640 w 10240"/>
                <a:gd name="T3" fmla="*/ 0 h 10240"/>
                <a:gd name="T4" fmla="*/ 0 w 10240"/>
                <a:gd name="T5" fmla="*/ 0 h 10240"/>
                <a:gd name="T6" fmla="*/ 0 w 10240"/>
                <a:gd name="T7" fmla="*/ 10240 h 10240"/>
                <a:gd name="T8" fmla="*/ 10240 w 10240"/>
                <a:gd name="T9" fmla="*/ 10240 h 10240"/>
                <a:gd name="T10" fmla="*/ 10240 w 10240"/>
                <a:gd name="T11" fmla="*/ 9600 h 10240"/>
                <a:gd name="T12" fmla="*/ 640 w 10240"/>
                <a:gd name="T13" fmla="*/ 9600 h 10240"/>
                <a:gd name="T14" fmla="*/ 9573 w 10240"/>
                <a:gd name="T15" fmla="*/ 1570 h 10240"/>
                <a:gd name="T16" fmla="*/ 6359 w 10240"/>
                <a:gd name="T17" fmla="*/ 1570 h 10240"/>
                <a:gd name="T18" fmla="*/ 7562 w 10240"/>
                <a:gd name="T19" fmla="*/ 2773 h 10240"/>
                <a:gd name="T20" fmla="*/ 6175 w 10240"/>
                <a:gd name="T21" fmla="*/ 4159 h 10240"/>
                <a:gd name="T22" fmla="*/ 4214 w 10240"/>
                <a:gd name="T23" fmla="*/ 2198 h 10240"/>
                <a:gd name="T24" fmla="*/ 4214 w 10240"/>
                <a:gd name="T25" fmla="*/ 2198 h 10240"/>
                <a:gd name="T26" fmla="*/ 4203 w 10240"/>
                <a:gd name="T27" fmla="*/ 2191 h 10240"/>
                <a:gd name="T28" fmla="*/ 4063 w 10240"/>
                <a:gd name="T29" fmla="*/ 2136 h 10240"/>
                <a:gd name="T30" fmla="*/ 3912 w 10240"/>
                <a:gd name="T31" fmla="*/ 2198 h 10240"/>
                <a:gd name="T32" fmla="*/ 1197 w 10240"/>
                <a:gd name="T33" fmla="*/ 4913 h 10240"/>
                <a:gd name="T34" fmla="*/ 1197 w 10240"/>
                <a:gd name="T35" fmla="*/ 5215 h 10240"/>
                <a:gd name="T36" fmla="*/ 1801 w 10240"/>
                <a:gd name="T37" fmla="*/ 5819 h 10240"/>
                <a:gd name="T38" fmla="*/ 2102 w 10240"/>
                <a:gd name="T39" fmla="*/ 5819 h 10240"/>
                <a:gd name="T40" fmla="*/ 4063 w 10240"/>
                <a:gd name="T41" fmla="*/ 3857 h 10240"/>
                <a:gd name="T42" fmla="*/ 6024 w 10240"/>
                <a:gd name="T43" fmla="*/ 5819 h 10240"/>
                <a:gd name="T44" fmla="*/ 6095 w 10240"/>
                <a:gd name="T45" fmla="*/ 5865 h 10240"/>
                <a:gd name="T46" fmla="*/ 6326 w 10240"/>
                <a:gd name="T47" fmla="*/ 5819 h 10240"/>
                <a:gd name="T48" fmla="*/ 6929 w 10240"/>
                <a:gd name="T49" fmla="*/ 5215 h 10240"/>
                <a:gd name="T50" fmla="*/ 8467 w 10240"/>
                <a:gd name="T51" fmla="*/ 3678 h 10240"/>
                <a:gd name="T52" fmla="*/ 9573 w 10240"/>
                <a:gd name="T53" fmla="*/ 4784 h 10240"/>
                <a:gd name="T54" fmla="*/ 9573 w 10240"/>
                <a:gd name="T55" fmla="*/ 1570 h 10240"/>
                <a:gd name="T56" fmla="*/ 2515 w 10240"/>
                <a:gd name="T57" fmla="*/ 9204 h 10240"/>
                <a:gd name="T58" fmla="*/ 2515 w 10240"/>
                <a:gd name="T59" fmla="*/ 6045 h 10240"/>
                <a:gd name="T60" fmla="*/ 2102 w 10240"/>
                <a:gd name="T61" fmla="*/ 6459 h 10240"/>
                <a:gd name="T62" fmla="*/ 1801 w 10240"/>
                <a:gd name="T63" fmla="*/ 6459 h 10240"/>
                <a:gd name="T64" fmla="*/ 1449 w 10240"/>
                <a:gd name="T65" fmla="*/ 6107 h 10240"/>
                <a:gd name="T66" fmla="*/ 1449 w 10240"/>
                <a:gd name="T67" fmla="*/ 9204 h 10240"/>
                <a:gd name="T68" fmla="*/ 2515 w 10240"/>
                <a:gd name="T69" fmla="*/ 9204 h 10240"/>
                <a:gd name="T70" fmla="*/ 4280 w 10240"/>
                <a:gd name="T71" fmla="*/ 9204 h 10240"/>
                <a:gd name="T72" fmla="*/ 4280 w 10240"/>
                <a:gd name="T73" fmla="*/ 4714 h 10240"/>
                <a:gd name="T74" fmla="*/ 4064 w 10240"/>
                <a:gd name="T75" fmla="*/ 4497 h 10240"/>
                <a:gd name="T76" fmla="*/ 3213 w 10240"/>
                <a:gd name="T77" fmla="*/ 5348 h 10240"/>
                <a:gd name="T78" fmla="*/ 3213 w 10240"/>
                <a:gd name="T79" fmla="*/ 9204 h 10240"/>
                <a:gd name="T80" fmla="*/ 4280 w 10240"/>
                <a:gd name="T81" fmla="*/ 9204 h 10240"/>
                <a:gd name="T82" fmla="*/ 6044 w 10240"/>
                <a:gd name="T83" fmla="*/ 9204 h 10240"/>
                <a:gd name="T84" fmla="*/ 6044 w 10240"/>
                <a:gd name="T85" fmla="*/ 6472 h 10240"/>
                <a:gd name="T86" fmla="*/ 6025 w 10240"/>
                <a:gd name="T87" fmla="*/ 6459 h 10240"/>
                <a:gd name="T88" fmla="*/ 4978 w 10240"/>
                <a:gd name="T89" fmla="*/ 5412 h 10240"/>
                <a:gd name="T90" fmla="*/ 4978 w 10240"/>
                <a:gd name="T91" fmla="*/ 9204 h 10240"/>
                <a:gd name="T92" fmla="*/ 6044 w 10240"/>
                <a:gd name="T93" fmla="*/ 9204 h 10240"/>
                <a:gd name="T94" fmla="*/ 7809 w 10240"/>
                <a:gd name="T95" fmla="*/ 9204 h 10240"/>
                <a:gd name="T96" fmla="*/ 7809 w 10240"/>
                <a:gd name="T97" fmla="*/ 4976 h 10240"/>
                <a:gd name="T98" fmla="*/ 6929 w 10240"/>
                <a:gd name="T99" fmla="*/ 5855 h 10240"/>
                <a:gd name="T100" fmla="*/ 6742 w 10240"/>
                <a:gd name="T101" fmla="*/ 6043 h 10240"/>
                <a:gd name="T102" fmla="*/ 6742 w 10240"/>
                <a:gd name="T103" fmla="*/ 9204 h 10240"/>
                <a:gd name="T104" fmla="*/ 7809 w 10240"/>
                <a:gd name="T105" fmla="*/ 9204 h 10240"/>
                <a:gd name="T106" fmla="*/ 9573 w 10240"/>
                <a:gd name="T107" fmla="*/ 9204 h 10240"/>
                <a:gd name="T108" fmla="*/ 9573 w 10240"/>
                <a:gd name="T109" fmla="*/ 5424 h 10240"/>
                <a:gd name="T110" fmla="*/ 8506 w 10240"/>
                <a:gd name="T111" fmla="*/ 4357 h 10240"/>
                <a:gd name="T112" fmla="*/ 8506 w 10240"/>
                <a:gd name="T113" fmla="*/ 9204 h 10240"/>
                <a:gd name="T114" fmla="*/ 9573 w 10240"/>
                <a:gd name="T115" fmla="*/ 9204 h 10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240" h="10240">
                  <a:moveTo>
                    <a:pt x="640" y="9600"/>
                  </a:moveTo>
                  <a:lnTo>
                    <a:pt x="640" y="0"/>
                  </a:lnTo>
                  <a:lnTo>
                    <a:pt x="0" y="0"/>
                  </a:lnTo>
                  <a:lnTo>
                    <a:pt x="0" y="10240"/>
                  </a:lnTo>
                  <a:lnTo>
                    <a:pt x="10240" y="10240"/>
                  </a:lnTo>
                  <a:lnTo>
                    <a:pt x="10240" y="9600"/>
                  </a:lnTo>
                  <a:lnTo>
                    <a:pt x="640" y="9600"/>
                  </a:lnTo>
                  <a:close/>
                  <a:moveTo>
                    <a:pt x="9573" y="1570"/>
                  </a:moveTo>
                  <a:lnTo>
                    <a:pt x="6359" y="1570"/>
                  </a:lnTo>
                  <a:lnTo>
                    <a:pt x="7562" y="2773"/>
                  </a:lnTo>
                  <a:lnTo>
                    <a:pt x="6175" y="4159"/>
                  </a:lnTo>
                  <a:lnTo>
                    <a:pt x="4214" y="2198"/>
                  </a:lnTo>
                  <a:lnTo>
                    <a:pt x="4214" y="2198"/>
                  </a:lnTo>
                  <a:cubicBezTo>
                    <a:pt x="4211" y="2195"/>
                    <a:pt x="4206" y="2194"/>
                    <a:pt x="4203" y="2191"/>
                  </a:cubicBezTo>
                  <a:cubicBezTo>
                    <a:pt x="4163" y="2156"/>
                    <a:pt x="4113" y="2136"/>
                    <a:pt x="4063" y="2136"/>
                  </a:cubicBezTo>
                  <a:cubicBezTo>
                    <a:pt x="4009" y="2136"/>
                    <a:pt x="3954" y="2157"/>
                    <a:pt x="3912" y="2198"/>
                  </a:cubicBezTo>
                  <a:lnTo>
                    <a:pt x="1197" y="4913"/>
                  </a:lnTo>
                  <a:cubicBezTo>
                    <a:pt x="1114" y="4997"/>
                    <a:pt x="1114" y="5132"/>
                    <a:pt x="1197" y="5215"/>
                  </a:cubicBezTo>
                  <a:lnTo>
                    <a:pt x="1801" y="5819"/>
                  </a:lnTo>
                  <a:cubicBezTo>
                    <a:pt x="1884" y="5902"/>
                    <a:pt x="2019" y="5902"/>
                    <a:pt x="2102" y="5819"/>
                  </a:cubicBezTo>
                  <a:lnTo>
                    <a:pt x="4063" y="3857"/>
                  </a:lnTo>
                  <a:lnTo>
                    <a:pt x="6024" y="5819"/>
                  </a:lnTo>
                  <a:cubicBezTo>
                    <a:pt x="6045" y="5840"/>
                    <a:pt x="6069" y="5855"/>
                    <a:pt x="6095" y="5865"/>
                  </a:cubicBezTo>
                  <a:cubicBezTo>
                    <a:pt x="6172" y="5897"/>
                    <a:pt x="6264" y="5881"/>
                    <a:pt x="6326" y="5819"/>
                  </a:cubicBezTo>
                  <a:lnTo>
                    <a:pt x="6929" y="5215"/>
                  </a:lnTo>
                  <a:lnTo>
                    <a:pt x="8467" y="3678"/>
                  </a:lnTo>
                  <a:lnTo>
                    <a:pt x="9573" y="4784"/>
                  </a:lnTo>
                  <a:lnTo>
                    <a:pt x="9573" y="1570"/>
                  </a:lnTo>
                  <a:close/>
                  <a:moveTo>
                    <a:pt x="2515" y="9204"/>
                  </a:moveTo>
                  <a:lnTo>
                    <a:pt x="2515" y="6045"/>
                  </a:lnTo>
                  <a:lnTo>
                    <a:pt x="2102" y="6459"/>
                  </a:lnTo>
                  <a:cubicBezTo>
                    <a:pt x="2019" y="6542"/>
                    <a:pt x="1884" y="6542"/>
                    <a:pt x="1801" y="6459"/>
                  </a:cubicBezTo>
                  <a:lnTo>
                    <a:pt x="1449" y="6107"/>
                  </a:lnTo>
                  <a:lnTo>
                    <a:pt x="1449" y="9204"/>
                  </a:lnTo>
                  <a:lnTo>
                    <a:pt x="2515" y="9204"/>
                  </a:lnTo>
                  <a:close/>
                  <a:moveTo>
                    <a:pt x="4280" y="9204"/>
                  </a:moveTo>
                  <a:lnTo>
                    <a:pt x="4280" y="4714"/>
                  </a:lnTo>
                  <a:lnTo>
                    <a:pt x="4064" y="4497"/>
                  </a:lnTo>
                  <a:lnTo>
                    <a:pt x="3213" y="5348"/>
                  </a:lnTo>
                  <a:lnTo>
                    <a:pt x="3213" y="9204"/>
                  </a:lnTo>
                  <a:lnTo>
                    <a:pt x="4280" y="9204"/>
                  </a:lnTo>
                  <a:close/>
                  <a:moveTo>
                    <a:pt x="6044" y="9204"/>
                  </a:moveTo>
                  <a:lnTo>
                    <a:pt x="6044" y="6472"/>
                  </a:lnTo>
                  <a:cubicBezTo>
                    <a:pt x="6038" y="6467"/>
                    <a:pt x="6030" y="6465"/>
                    <a:pt x="6025" y="6459"/>
                  </a:cubicBezTo>
                  <a:lnTo>
                    <a:pt x="4978" y="5412"/>
                  </a:lnTo>
                  <a:lnTo>
                    <a:pt x="4978" y="9204"/>
                  </a:lnTo>
                  <a:lnTo>
                    <a:pt x="6044" y="9204"/>
                  </a:lnTo>
                  <a:close/>
                  <a:moveTo>
                    <a:pt x="7809" y="9204"/>
                  </a:moveTo>
                  <a:lnTo>
                    <a:pt x="7809" y="4976"/>
                  </a:lnTo>
                  <a:lnTo>
                    <a:pt x="6929" y="5855"/>
                  </a:lnTo>
                  <a:lnTo>
                    <a:pt x="6742" y="6043"/>
                  </a:lnTo>
                  <a:lnTo>
                    <a:pt x="6742" y="9204"/>
                  </a:lnTo>
                  <a:lnTo>
                    <a:pt x="7809" y="9204"/>
                  </a:lnTo>
                  <a:close/>
                  <a:moveTo>
                    <a:pt x="9573" y="9204"/>
                  </a:moveTo>
                  <a:lnTo>
                    <a:pt x="9573" y="5424"/>
                  </a:lnTo>
                  <a:lnTo>
                    <a:pt x="8506" y="4357"/>
                  </a:lnTo>
                  <a:lnTo>
                    <a:pt x="8506" y="9204"/>
                  </a:lnTo>
                  <a:lnTo>
                    <a:pt x="9573" y="920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E2CA866-E06C-435F-A72D-412FBFD00124}"/>
                </a:ext>
              </a:extLst>
            </p:cNvPr>
            <p:cNvSpPr txBox="1"/>
            <p:nvPr/>
          </p:nvSpPr>
          <p:spPr>
            <a:xfrm>
              <a:off x="9280835" y="4006551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613FA6F7-42DE-43AE-B1C8-D7DEB6052E2E}"/>
                </a:ext>
              </a:extLst>
            </p:cNvPr>
            <p:cNvSpPr txBox="1"/>
            <p:nvPr/>
          </p:nvSpPr>
          <p:spPr>
            <a:xfrm>
              <a:off x="8722400" y="4516181"/>
              <a:ext cx="2864176" cy="4093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963B2D0-C30D-4BB4-B805-C67C33C29E97}"/>
              </a:ext>
            </a:extLst>
          </p:cNvPr>
          <p:cNvGrpSpPr/>
          <p:nvPr/>
        </p:nvGrpSpPr>
        <p:grpSpPr>
          <a:xfrm>
            <a:off x="6060058" y="1659416"/>
            <a:ext cx="719501" cy="528300"/>
            <a:chOff x="5859103" y="1093319"/>
            <a:chExt cx="719501" cy="528300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616BD0EA-2DAC-4577-8AB0-FC810322E08A}"/>
                </a:ext>
              </a:extLst>
            </p:cNvPr>
            <p:cNvSpPr/>
            <p:nvPr/>
          </p:nvSpPr>
          <p:spPr>
            <a:xfrm>
              <a:off x="5954704" y="1093319"/>
              <a:ext cx="528300" cy="528300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B136AE20-17A3-46EE-B410-2DDB0CEA8237}"/>
                </a:ext>
              </a:extLst>
            </p:cNvPr>
            <p:cNvSpPr txBox="1"/>
            <p:nvPr/>
          </p:nvSpPr>
          <p:spPr>
            <a:xfrm>
              <a:off x="5859103" y="1124096"/>
              <a:ext cx="7195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6%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id="{5581E9C8-7D6F-42DE-8A20-3816171CA1BE}"/>
              </a:ext>
            </a:extLst>
          </p:cNvPr>
          <p:cNvSpPr txBox="1"/>
          <p:nvPr/>
        </p:nvSpPr>
        <p:spPr>
          <a:xfrm>
            <a:off x="3070938" y="1261847"/>
            <a:ext cx="28641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3AD5BE10-9148-4C70-A5EE-90103CFF3659}"/>
              </a:ext>
            </a:extLst>
          </p:cNvPr>
          <p:cNvGrpSpPr/>
          <p:nvPr/>
        </p:nvGrpSpPr>
        <p:grpSpPr>
          <a:xfrm>
            <a:off x="5103095" y="3847406"/>
            <a:ext cx="915195" cy="915195"/>
            <a:chOff x="5060854" y="3780971"/>
            <a:chExt cx="915195" cy="915195"/>
          </a:xfrm>
        </p:grpSpPr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23EBBC69-04F5-4081-8A71-8F4728286972}"/>
                </a:ext>
              </a:extLst>
            </p:cNvPr>
            <p:cNvSpPr/>
            <p:nvPr/>
          </p:nvSpPr>
          <p:spPr>
            <a:xfrm>
              <a:off x="5060854" y="3780971"/>
              <a:ext cx="915195" cy="915195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DE873342-1741-4441-8C0F-FC3DA5DAFDF1}"/>
                </a:ext>
              </a:extLst>
            </p:cNvPr>
            <p:cNvSpPr txBox="1"/>
            <p:nvPr/>
          </p:nvSpPr>
          <p:spPr>
            <a:xfrm>
              <a:off x="5158700" y="4009777"/>
              <a:ext cx="7195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12%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id="{8C6A41FA-02E7-451E-83C3-7ED005DFDA46}"/>
              </a:ext>
            </a:extLst>
          </p:cNvPr>
          <p:cNvSpPr txBox="1"/>
          <p:nvPr/>
        </p:nvSpPr>
        <p:spPr>
          <a:xfrm>
            <a:off x="3070938" y="4987818"/>
            <a:ext cx="28641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</a:t>
            </a:r>
          </a:p>
        </p:txBody>
      </p:sp>
      <p:pic>
        <p:nvPicPr>
          <p:cNvPr id="45" name="图片 12" descr="logo">
            <a:extLst>
              <a:ext uri="{FF2B5EF4-FFF2-40B4-BE49-F238E27FC236}">
                <a16:creationId xmlns:a16="http://schemas.microsoft.com/office/drawing/2014/main" id="{16A76C1C-B182-4B64-8276-1A85190AFA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90591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3822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9051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4280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9509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4738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4" y="4400250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1F2DCE10-98F6-4F08-BE07-8514E9DD398C}"/>
              </a:ext>
            </a:extLst>
          </p:cNvPr>
          <p:cNvSpPr txBox="1"/>
          <p:nvPr/>
        </p:nvSpPr>
        <p:spPr>
          <a:xfrm>
            <a:off x="3039938" y="277716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4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24231E26-D7D3-4FF0-8D5F-BCD12C88BC2C}"/>
              </a:ext>
            </a:extLst>
          </p:cNvPr>
          <p:cNvSpPr txBox="1"/>
          <p:nvPr/>
        </p:nvSpPr>
        <p:spPr>
          <a:xfrm>
            <a:off x="3337438" y="308493"/>
            <a:ext cx="28842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7BAF29C6-7FD8-4E44-BCBA-CCBD07990FAE}"/>
              </a:ext>
            </a:extLst>
          </p:cNvPr>
          <p:cNvSpPr txBox="1"/>
          <p:nvPr/>
        </p:nvSpPr>
        <p:spPr>
          <a:xfrm>
            <a:off x="6221691" y="339271"/>
            <a:ext cx="5420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Data Analysis and Demonstration</a:t>
            </a:r>
          </a:p>
        </p:txBody>
      </p: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8D9EE328-EEDD-41B2-8374-5E1CC23ED85C}"/>
              </a:ext>
            </a:extLst>
          </p:cNvPr>
          <p:cNvCxnSpPr>
            <a:cxnSpLocks/>
          </p:cNvCxnSpPr>
          <p:nvPr/>
        </p:nvCxnSpPr>
        <p:spPr>
          <a:xfrm flipH="1">
            <a:off x="6028790" y="377078"/>
            <a:ext cx="140511" cy="38605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85CAD03-CEA5-494F-B2EF-1B293FBC98EA}"/>
              </a:ext>
            </a:extLst>
          </p:cNvPr>
          <p:cNvGrpSpPr/>
          <p:nvPr/>
        </p:nvGrpSpPr>
        <p:grpSpPr>
          <a:xfrm>
            <a:off x="4473540" y="1616641"/>
            <a:ext cx="5924224" cy="3949483"/>
            <a:chOff x="4313285" y="1687168"/>
            <a:chExt cx="5924224" cy="3949483"/>
          </a:xfrm>
        </p:grpSpPr>
        <p:graphicFrame>
          <p:nvGraphicFramePr>
            <p:cNvPr id="6" name="图表 5">
              <a:extLst>
                <a:ext uri="{FF2B5EF4-FFF2-40B4-BE49-F238E27FC236}">
                  <a16:creationId xmlns:a16="http://schemas.microsoft.com/office/drawing/2014/main" id="{F644E373-D491-486A-BB6A-D0F1F4942BAC}"/>
                </a:ext>
              </a:extLst>
            </p:cNvPr>
            <p:cNvGraphicFramePr/>
            <p:nvPr/>
          </p:nvGraphicFramePr>
          <p:xfrm>
            <a:off x="4313285" y="1687168"/>
            <a:ext cx="5924224" cy="394948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35" name="iconfont-11180-4942751">
              <a:extLst>
                <a:ext uri="{FF2B5EF4-FFF2-40B4-BE49-F238E27FC236}">
                  <a16:creationId xmlns:a16="http://schemas.microsoft.com/office/drawing/2014/main" id="{990E914C-B1CC-4597-AB5D-8BF4AB1BF05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009351" y="3395691"/>
              <a:ext cx="532092" cy="532436"/>
            </a:xfrm>
            <a:custGeom>
              <a:avLst/>
              <a:gdLst>
                <a:gd name="T0" fmla="*/ 914 w 12861"/>
                <a:gd name="T1" fmla="*/ 73 h 12869"/>
                <a:gd name="T2" fmla="*/ 5178 w 12861"/>
                <a:gd name="T3" fmla="*/ 73 h 12869"/>
                <a:gd name="T4" fmla="*/ 6092 w 12861"/>
                <a:gd name="T5" fmla="*/ 986 h 12869"/>
                <a:gd name="T6" fmla="*/ 6092 w 12861"/>
                <a:gd name="T7" fmla="*/ 5251 h 12869"/>
                <a:gd name="T8" fmla="*/ 5178 w 12861"/>
                <a:gd name="T9" fmla="*/ 6165 h 12869"/>
                <a:gd name="T10" fmla="*/ 914 w 12861"/>
                <a:gd name="T11" fmla="*/ 6165 h 12869"/>
                <a:gd name="T12" fmla="*/ 0 w 12861"/>
                <a:gd name="T13" fmla="*/ 5251 h 12869"/>
                <a:gd name="T14" fmla="*/ 0 w 12861"/>
                <a:gd name="T15" fmla="*/ 986 h 12869"/>
                <a:gd name="T16" fmla="*/ 914 w 12861"/>
                <a:gd name="T17" fmla="*/ 73 h 12869"/>
                <a:gd name="T18" fmla="*/ 10244 w 12861"/>
                <a:gd name="T19" fmla="*/ 277 h 12869"/>
                <a:gd name="T20" fmla="*/ 12584 w 12861"/>
                <a:gd name="T21" fmla="*/ 2616 h 12869"/>
                <a:gd name="T22" fmla="*/ 12584 w 12861"/>
                <a:gd name="T23" fmla="*/ 3618 h 12869"/>
                <a:gd name="T24" fmla="*/ 10244 w 12861"/>
                <a:gd name="T25" fmla="*/ 5958 h 12869"/>
                <a:gd name="T26" fmla="*/ 9242 w 12861"/>
                <a:gd name="T27" fmla="*/ 5958 h 12869"/>
                <a:gd name="T28" fmla="*/ 6903 w 12861"/>
                <a:gd name="T29" fmla="*/ 3618 h 12869"/>
                <a:gd name="T30" fmla="*/ 6903 w 12861"/>
                <a:gd name="T31" fmla="*/ 2616 h 12869"/>
                <a:gd name="T32" fmla="*/ 9242 w 12861"/>
                <a:gd name="T33" fmla="*/ 277 h 12869"/>
                <a:gd name="T34" fmla="*/ 10244 w 12861"/>
                <a:gd name="T35" fmla="*/ 277 h 12869"/>
                <a:gd name="T36" fmla="*/ 914 w 12861"/>
                <a:gd name="T37" fmla="*/ 6777 h 12869"/>
                <a:gd name="T38" fmla="*/ 5178 w 12861"/>
                <a:gd name="T39" fmla="*/ 6777 h 12869"/>
                <a:gd name="T40" fmla="*/ 6092 w 12861"/>
                <a:gd name="T41" fmla="*/ 7691 h 12869"/>
                <a:gd name="T42" fmla="*/ 6092 w 12861"/>
                <a:gd name="T43" fmla="*/ 11955 h 12869"/>
                <a:gd name="T44" fmla="*/ 5178 w 12861"/>
                <a:gd name="T45" fmla="*/ 12869 h 12869"/>
                <a:gd name="T46" fmla="*/ 914 w 12861"/>
                <a:gd name="T47" fmla="*/ 12869 h 12869"/>
                <a:gd name="T48" fmla="*/ 0 w 12861"/>
                <a:gd name="T49" fmla="*/ 11955 h 12869"/>
                <a:gd name="T50" fmla="*/ 0 w 12861"/>
                <a:gd name="T51" fmla="*/ 7691 h 12869"/>
                <a:gd name="T52" fmla="*/ 914 w 12861"/>
                <a:gd name="T53" fmla="*/ 6777 h 12869"/>
                <a:gd name="T54" fmla="*/ 7615 w 12861"/>
                <a:gd name="T55" fmla="*/ 6777 h 12869"/>
                <a:gd name="T56" fmla="*/ 11880 w 12861"/>
                <a:gd name="T57" fmla="*/ 6777 h 12869"/>
                <a:gd name="T58" fmla="*/ 12793 w 12861"/>
                <a:gd name="T59" fmla="*/ 7691 h 12869"/>
                <a:gd name="T60" fmla="*/ 12793 w 12861"/>
                <a:gd name="T61" fmla="*/ 11955 h 12869"/>
                <a:gd name="T62" fmla="*/ 11880 w 12861"/>
                <a:gd name="T63" fmla="*/ 12869 h 12869"/>
                <a:gd name="T64" fmla="*/ 7615 w 12861"/>
                <a:gd name="T65" fmla="*/ 12869 h 12869"/>
                <a:gd name="T66" fmla="*/ 6701 w 12861"/>
                <a:gd name="T67" fmla="*/ 11955 h 12869"/>
                <a:gd name="T68" fmla="*/ 6701 w 12861"/>
                <a:gd name="T69" fmla="*/ 7691 h 12869"/>
                <a:gd name="T70" fmla="*/ 7615 w 12861"/>
                <a:gd name="T71" fmla="*/ 6777 h 12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861" h="12869">
                  <a:moveTo>
                    <a:pt x="914" y="73"/>
                  </a:moveTo>
                  <a:lnTo>
                    <a:pt x="5178" y="73"/>
                  </a:lnTo>
                  <a:cubicBezTo>
                    <a:pt x="5683" y="73"/>
                    <a:pt x="6092" y="482"/>
                    <a:pt x="6092" y="986"/>
                  </a:cubicBezTo>
                  <a:lnTo>
                    <a:pt x="6092" y="5251"/>
                  </a:lnTo>
                  <a:cubicBezTo>
                    <a:pt x="6092" y="5756"/>
                    <a:pt x="5683" y="6165"/>
                    <a:pt x="5178" y="6165"/>
                  </a:cubicBezTo>
                  <a:lnTo>
                    <a:pt x="914" y="6165"/>
                  </a:lnTo>
                  <a:cubicBezTo>
                    <a:pt x="409" y="6165"/>
                    <a:pt x="0" y="5756"/>
                    <a:pt x="0" y="5251"/>
                  </a:cubicBezTo>
                  <a:lnTo>
                    <a:pt x="0" y="986"/>
                  </a:lnTo>
                  <a:cubicBezTo>
                    <a:pt x="0" y="482"/>
                    <a:pt x="409" y="73"/>
                    <a:pt x="914" y="73"/>
                  </a:cubicBezTo>
                  <a:close/>
                  <a:moveTo>
                    <a:pt x="10244" y="277"/>
                  </a:moveTo>
                  <a:lnTo>
                    <a:pt x="12584" y="2616"/>
                  </a:lnTo>
                  <a:cubicBezTo>
                    <a:pt x="12861" y="2893"/>
                    <a:pt x="12861" y="3341"/>
                    <a:pt x="12584" y="3618"/>
                  </a:cubicBezTo>
                  <a:lnTo>
                    <a:pt x="10244" y="5958"/>
                  </a:lnTo>
                  <a:cubicBezTo>
                    <a:pt x="9968" y="6235"/>
                    <a:pt x="9519" y="6235"/>
                    <a:pt x="9242" y="5958"/>
                  </a:cubicBezTo>
                  <a:lnTo>
                    <a:pt x="6903" y="3618"/>
                  </a:lnTo>
                  <a:cubicBezTo>
                    <a:pt x="6626" y="3342"/>
                    <a:pt x="6626" y="2893"/>
                    <a:pt x="6903" y="2616"/>
                  </a:cubicBezTo>
                  <a:lnTo>
                    <a:pt x="9242" y="277"/>
                  </a:lnTo>
                  <a:cubicBezTo>
                    <a:pt x="9519" y="0"/>
                    <a:pt x="9968" y="0"/>
                    <a:pt x="10244" y="277"/>
                  </a:cubicBezTo>
                  <a:close/>
                  <a:moveTo>
                    <a:pt x="914" y="6777"/>
                  </a:moveTo>
                  <a:lnTo>
                    <a:pt x="5178" y="6777"/>
                  </a:lnTo>
                  <a:cubicBezTo>
                    <a:pt x="5683" y="6777"/>
                    <a:pt x="6092" y="7186"/>
                    <a:pt x="6092" y="7691"/>
                  </a:cubicBezTo>
                  <a:lnTo>
                    <a:pt x="6092" y="11955"/>
                  </a:lnTo>
                  <a:cubicBezTo>
                    <a:pt x="6092" y="12460"/>
                    <a:pt x="5683" y="12869"/>
                    <a:pt x="5178" y="12869"/>
                  </a:cubicBezTo>
                  <a:lnTo>
                    <a:pt x="914" y="12869"/>
                  </a:lnTo>
                  <a:cubicBezTo>
                    <a:pt x="409" y="12869"/>
                    <a:pt x="0" y="12460"/>
                    <a:pt x="0" y="11955"/>
                  </a:cubicBezTo>
                  <a:lnTo>
                    <a:pt x="0" y="7691"/>
                  </a:lnTo>
                  <a:cubicBezTo>
                    <a:pt x="0" y="7186"/>
                    <a:pt x="409" y="6777"/>
                    <a:pt x="914" y="6777"/>
                  </a:cubicBezTo>
                  <a:close/>
                  <a:moveTo>
                    <a:pt x="7615" y="6777"/>
                  </a:moveTo>
                  <a:lnTo>
                    <a:pt x="11880" y="6777"/>
                  </a:lnTo>
                  <a:cubicBezTo>
                    <a:pt x="12384" y="6777"/>
                    <a:pt x="12793" y="7186"/>
                    <a:pt x="12793" y="7691"/>
                  </a:cubicBezTo>
                  <a:lnTo>
                    <a:pt x="12793" y="11955"/>
                  </a:lnTo>
                  <a:cubicBezTo>
                    <a:pt x="12793" y="12460"/>
                    <a:pt x="12384" y="12869"/>
                    <a:pt x="11880" y="12869"/>
                  </a:cubicBezTo>
                  <a:lnTo>
                    <a:pt x="7615" y="12869"/>
                  </a:lnTo>
                  <a:cubicBezTo>
                    <a:pt x="7110" y="12869"/>
                    <a:pt x="6701" y="12460"/>
                    <a:pt x="6701" y="11955"/>
                  </a:cubicBezTo>
                  <a:lnTo>
                    <a:pt x="6701" y="7691"/>
                  </a:lnTo>
                  <a:cubicBezTo>
                    <a:pt x="6701" y="7186"/>
                    <a:pt x="7110" y="6777"/>
                    <a:pt x="7615" y="67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1DD788F5-36A1-4E1F-8446-E42777ACBE0B}"/>
              </a:ext>
            </a:extLst>
          </p:cNvPr>
          <p:cNvSpPr txBox="1"/>
          <p:nvPr/>
        </p:nvSpPr>
        <p:spPr>
          <a:xfrm>
            <a:off x="3059298" y="1371992"/>
            <a:ext cx="42371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DE8BA245-161C-4EE6-AA21-04429732F967}"/>
              </a:ext>
            </a:extLst>
          </p:cNvPr>
          <p:cNvSpPr txBox="1"/>
          <p:nvPr/>
        </p:nvSpPr>
        <p:spPr>
          <a:xfrm>
            <a:off x="8931897" y="910456"/>
            <a:ext cx="34656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C7438BC5-2F91-4527-8B91-27A04217237F}"/>
              </a:ext>
            </a:extLst>
          </p:cNvPr>
          <p:cNvSpPr txBox="1"/>
          <p:nvPr/>
        </p:nvSpPr>
        <p:spPr>
          <a:xfrm>
            <a:off x="8856483" y="4752345"/>
            <a:ext cx="325434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90DE5CB8-4E6D-4CB5-BDFF-78CCFB68EA7F}"/>
              </a:ext>
            </a:extLst>
          </p:cNvPr>
          <p:cNvSpPr txBox="1"/>
          <p:nvPr/>
        </p:nvSpPr>
        <p:spPr>
          <a:xfrm>
            <a:off x="2889522" y="4696166"/>
            <a:ext cx="325434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  <p:pic>
        <p:nvPicPr>
          <p:cNvPr id="47" name="图片 12" descr="logo">
            <a:extLst>
              <a:ext uri="{FF2B5EF4-FFF2-40B4-BE49-F238E27FC236}">
                <a16:creationId xmlns:a16="http://schemas.microsoft.com/office/drawing/2014/main" id="{54058B82-E141-4343-BDB0-2DD2DB05CF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4597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0722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5951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1180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6409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1638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4" y="4397150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1F2DCE10-98F6-4F08-BE07-8514E9DD398C}"/>
              </a:ext>
            </a:extLst>
          </p:cNvPr>
          <p:cNvSpPr txBox="1"/>
          <p:nvPr/>
        </p:nvSpPr>
        <p:spPr>
          <a:xfrm>
            <a:off x="3039938" y="277716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4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24231E26-D7D3-4FF0-8D5F-BCD12C88BC2C}"/>
              </a:ext>
            </a:extLst>
          </p:cNvPr>
          <p:cNvSpPr txBox="1"/>
          <p:nvPr/>
        </p:nvSpPr>
        <p:spPr>
          <a:xfrm>
            <a:off x="3337438" y="308493"/>
            <a:ext cx="28842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7BAF29C6-7FD8-4E44-BCBA-CCBD07990FAE}"/>
              </a:ext>
            </a:extLst>
          </p:cNvPr>
          <p:cNvSpPr txBox="1"/>
          <p:nvPr/>
        </p:nvSpPr>
        <p:spPr>
          <a:xfrm>
            <a:off x="6221691" y="339271"/>
            <a:ext cx="5420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Data Analysis and Demonstration</a:t>
            </a:r>
          </a:p>
        </p:txBody>
      </p: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8D9EE328-EEDD-41B2-8374-5E1CC23ED85C}"/>
              </a:ext>
            </a:extLst>
          </p:cNvPr>
          <p:cNvCxnSpPr>
            <a:cxnSpLocks/>
          </p:cNvCxnSpPr>
          <p:nvPr/>
        </p:nvCxnSpPr>
        <p:spPr>
          <a:xfrm flipH="1">
            <a:off x="6028790" y="377078"/>
            <a:ext cx="140511" cy="38605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CCF6EEF3-8254-481C-857A-5709C826B800}"/>
              </a:ext>
            </a:extLst>
          </p:cNvPr>
          <p:cNvGraphicFramePr>
            <a:graphicFrameLocks noGrp="1"/>
          </p:cNvGraphicFramePr>
          <p:nvPr/>
        </p:nvGraphicFramePr>
        <p:xfrm>
          <a:off x="3131335" y="1734429"/>
          <a:ext cx="8510766" cy="342216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5400000" algn="ctr" rotWithShape="0">
                    <a:schemeClr val="accent4">
                      <a:lumMod val="20000"/>
                      <a:lumOff val="80000"/>
                    </a:schemeClr>
                  </a:outerShdw>
                </a:effectLst>
                <a:tableStyleId>{5C22544A-7EE6-4342-B048-85BDC9FD1C3A}</a:tableStyleId>
              </a:tblPr>
              <a:tblGrid>
                <a:gridCol w="1418461">
                  <a:extLst>
                    <a:ext uri="{9D8B030D-6E8A-4147-A177-3AD203B41FA5}">
                      <a16:colId xmlns:a16="http://schemas.microsoft.com/office/drawing/2014/main" val="2265561559"/>
                    </a:ext>
                  </a:extLst>
                </a:gridCol>
                <a:gridCol w="1418461">
                  <a:extLst>
                    <a:ext uri="{9D8B030D-6E8A-4147-A177-3AD203B41FA5}">
                      <a16:colId xmlns:a16="http://schemas.microsoft.com/office/drawing/2014/main" val="3233601950"/>
                    </a:ext>
                  </a:extLst>
                </a:gridCol>
                <a:gridCol w="1418461">
                  <a:extLst>
                    <a:ext uri="{9D8B030D-6E8A-4147-A177-3AD203B41FA5}">
                      <a16:colId xmlns:a16="http://schemas.microsoft.com/office/drawing/2014/main" val="463226194"/>
                    </a:ext>
                  </a:extLst>
                </a:gridCol>
                <a:gridCol w="1418461">
                  <a:extLst>
                    <a:ext uri="{9D8B030D-6E8A-4147-A177-3AD203B41FA5}">
                      <a16:colId xmlns:a16="http://schemas.microsoft.com/office/drawing/2014/main" val="1590270448"/>
                    </a:ext>
                  </a:extLst>
                </a:gridCol>
                <a:gridCol w="1418461">
                  <a:extLst>
                    <a:ext uri="{9D8B030D-6E8A-4147-A177-3AD203B41FA5}">
                      <a16:colId xmlns:a16="http://schemas.microsoft.com/office/drawing/2014/main" val="3690642686"/>
                    </a:ext>
                  </a:extLst>
                </a:gridCol>
                <a:gridCol w="1418461">
                  <a:extLst>
                    <a:ext uri="{9D8B030D-6E8A-4147-A177-3AD203B41FA5}">
                      <a16:colId xmlns:a16="http://schemas.microsoft.com/office/drawing/2014/main" val="3672030821"/>
                    </a:ext>
                  </a:extLst>
                </a:gridCol>
              </a:tblGrid>
              <a:tr h="428111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TABEL 1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ONE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TWO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THREE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FOUR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FIVE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6432667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1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8834245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2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0042050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3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3442044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4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9616277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5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1169143"/>
                  </a:ext>
                </a:extLst>
              </a:tr>
            </a:tbl>
          </a:graphicData>
        </a:graphic>
      </p:graphicFrame>
      <p:sp>
        <p:nvSpPr>
          <p:cNvPr id="35" name="文本框 34">
            <a:extLst>
              <a:ext uri="{FF2B5EF4-FFF2-40B4-BE49-F238E27FC236}">
                <a16:creationId xmlns:a16="http://schemas.microsoft.com/office/drawing/2014/main" id="{95870882-23E4-438C-A112-BBCE154F7A5F}"/>
              </a:ext>
            </a:extLst>
          </p:cNvPr>
          <p:cNvSpPr txBox="1"/>
          <p:nvPr/>
        </p:nvSpPr>
        <p:spPr>
          <a:xfrm>
            <a:off x="3131335" y="5509626"/>
            <a:ext cx="85107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 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4D2E34A-8B30-441F-8349-E06F92E96D64}"/>
              </a:ext>
            </a:extLst>
          </p:cNvPr>
          <p:cNvSpPr txBox="1"/>
          <p:nvPr/>
        </p:nvSpPr>
        <p:spPr>
          <a:xfrm>
            <a:off x="3131335" y="1038464"/>
            <a:ext cx="8510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图表标题</a:t>
            </a:r>
          </a:p>
        </p:txBody>
      </p:sp>
      <p:pic>
        <p:nvPicPr>
          <p:cNvPr id="39" name="图片 12" descr="logo">
            <a:extLst>
              <a:ext uri="{FF2B5EF4-FFF2-40B4-BE49-F238E27FC236}">
                <a16:creationId xmlns:a16="http://schemas.microsoft.com/office/drawing/2014/main" id="{B4E8EF5C-0C62-4724-B0B9-7DD2EFF0B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8713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1567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6796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2025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7254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2483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4" y="5463224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pic>
        <p:nvPicPr>
          <p:cNvPr id="48" name="图片 12" descr="logo">
            <a:extLst>
              <a:ext uri="{FF2B5EF4-FFF2-40B4-BE49-F238E27FC236}">
                <a16:creationId xmlns:a16="http://schemas.microsoft.com/office/drawing/2014/main" id="{6B1B05F1-5FFE-4F1C-8E46-CA1532F02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3" name="组合 42">
            <a:extLst>
              <a:ext uri="{FF2B5EF4-FFF2-40B4-BE49-F238E27FC236}">
                <a16:creationId xmlns:a16="http://schemas.microsoft.com/office/drawing/2014/main" id="{28FFF11A-B98B-4B83-B568-BCFB519B8DDA}"/>
              </a:ext>
            </a:extLst>
          </p:cNvPr>
          <p:cNvGrpSpPr/>
          <p:nvPr/>
        </p:nvGrpSpPr>
        <p:grpSpPr>
          <a:xfrm>
            <a:off x="4187923" y="972711"/>
            <a:ext cx="6558634" cy="4508927"/>
            <a:chOff x="4187923" y="972711"/>
            <a:chExt cx="6558634" cy="4508927"/>
          </a:xfrm>
        </p:grpSpPr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2A3DD585-1B8D-48BE-BFF8-810AFE25E305}"/>
                </a:ext>
              </a:extLst>
            </p:cNvPr>
            <p:cNvSpPr txBox="1"/>
            <p:nvPr/>
          </p:nvSpPr>
          <p:spPr>
            <a:xfrm>
              <a:off x="6560582" y="972711"/>
              <a:ext cx="2042547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5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ECDD89C5-368B-43C5-AF1A-14AFD0911AD9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结论与建议</a:t>
              </a: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DFC62DD4-18AD-4586-8F93-31FF4A20CDED}"/>
                </a:ext>
              </a:extLst>
            </p:cNvPr>
            <p:cNvSpPr txBox="1"/>
            <p:nvPr/>
          </p:nvSpPr>
          <p:spPr>
            <a:xfrm>
              <a:off x="4187923" y="3586264"/>
              <a:ext cx="65586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Conclusions and Suggestions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9509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1567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6796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2025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7254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2483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4" y="5463224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1F2DCE10-98F6-4F08-BE07-8514E9DD398C}"/>
              </a:ext>
            </a:extLst>
          </p:cNvPr>
          <p:cNvSpPr txBox="1"/>
          <p:nvPr/>
        </p:nvSpPr>
        <p:spPr>
          <a:xfrm>
            <a:off x="3039938" y="277716"/>
            <a:ext cx="3946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5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24231E26-D7D3-4FF0-8D5F-BCD12C88BC2C}"/>
              </a:ext>
            </a:extLst>
          </p:cNvPr>
          <p:cNvSpPr txBox="1"/>
          <p:nvPr/>
        </p:nvSpPr>
        <p:spPr>
          <a:xfrm>
            <a:off x="3337438" y="308493"/>
            <a:ext cx="2113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7BAF29C6-7FD8-4E44-BCBA-CCBD07990FAE}"/>
              </a:ext>
            </a:extLst>
          </p:cNvPr>
          <p:cNvSpPr txBox="1"/>
          <p:nvPr/>
        </p:nvSpPr>
        <p:spPr>
          <a:xfrm>
            <a:off x="5747963" y="339271"/>
            <a:ext cx="5420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Conclusions and Suggestions</a:t>
            </a:r>
          </a:p>
        </p:txBody>
      </p: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8D9EE328-EEDD-41B2-8374-5E1CC23ED85C}"/>
              </a:ext>
            </a:extLst>
          </p:cNvPr>
          <p:cNvCxnSpPr>
            <a:cxnSpLocks/>
          </p:cNvCxnSpPr>
          <p:nvPr/>
        </p:nvCxnSpPr>
        <p:spPr>
          <a:xfrm flipH="1">
            <a:off x="5450463" y="377078"/>
            <a:ext cx="140511" cy="38605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D1FE9C1-57DB-4A7A-99E2-B401C5975AF0}"/>
              </a:ext>
            </a:extLst>
          </p:cNvPr>
          <p:cNvGrpSpPr/>
          <p:nvPr/>
        </p:nvGrpSpPr>
        <p:grpSpPr>
          <a:xfrm>
            <a:off x="2731142" y="2039830"/>
            <a:ext cx="9402048" cy="3563406"/>
            <a:chOff x="2731142" y="1920653"/>
            <a:chExt cx="9402048" cy="3563406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18298AB6-480A-416F-8A35-908996064A37}"/>
                </a:ext>
              </a:extLst>
            </p:cNvPr>
            <p:cNvGrpSpPr/>
            <p:nvPr/>
          </p:nvGrpSpPr>
          <p:grpSpPr>
            <a:xfrm>
              <a:off x="8578785" y="1920653"/>
              <a:ext cx="3554405" cy="3554403"/>
              <a:chOff x="8090286" y="1784293"/>
              <a:chExt cx="3937550" cy="3937548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1232AC72-FD45-47DE-967D-89373082AF03}"/>
                  </a:ext>
                </a:extLst>
              </p:cNvPr>
              <p:cNvSpPr/>
              <p:nvPr/>
            </p:nvSpPr>
            <p:spPr>
              <a:xfrm>
                <a:off x="8207174" y="1894271"/>
                <a:ext cx="3703773" cy="370377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1DAD8E52-4614-49CF-817A-9635F54995DB}"/>
                  </a:ext>
                </a:extLst>
              </p:cNvPr>
              <p:cNvSpPr/>
              <p:nvPr/>
            </p:nvSpPr>
            <p:spPr>
              <a:xfrm>
                <a:off x="8090286" y="1784293"/>
                <a:ext cx="3937550" cy="3937548"/>
              </a:xfrm>
              <a:prstGeom prst="ellipse">
                <a:avLst/>
              </a:prstGeom>
              <a:noFill/>
              <a:ln w="254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2D370C01-A0D7-46C1-8496-AC4CCE2CCD99}"/>
                </a:ext>
              </a:extLst>
            </p:cNvPr>
            <p:cNvGrpSpPr/>
            <p:nvPr/>
          </p:nvGrpSpPr>
          <p:grpSpPr>
            <a:xfrm>
              <a:off x="5654963" y="1929656"/>
              <a:ext cx="3554405" cy="3554403"/>
              <a:chOff x="5141411" y="1794908"/>
              <a:chExt cx="3923732" cy="3923730"/>
            </a:xfrm>
          </p:grpSpPr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0ABF647A-13E7-45AC-B8E4-A209DF130C01}"/>
                  </a:ext>
                </a:extLst>
              </p:cNvPr>
              <p:cNvSpPr/>
              <p:nvPr/>
            </p:nvSpPr>
            <p:spPr>
              <a:xfrm>
                <a:off x="5141411" y="1794908"/>
                <a:ext cx="3923732" cy="3923730"/>
              </a:xfrm>
              <a:prstGeom prst="ellipse">
                <a:avLst/>
              </a:prstGeom>
              <a:noFill/>
              <a:ln w="2540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20D9E2E4-C67A-49FF-945B-271E3F22DFAA}"/>
                  </a:ext>
                </a:extLst>
              </p:cNvPr>
              <p:cNvSpPr/>
              <p:nvPr/>
            </p:nvSpPr>
            <p:spPr>
              <a:xfrm>
                <a:off x="5251390" y="1894271"/>
                <a:ext cx="3703773" cy="3703773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C083492-9746-4B3F-8B4C-21B63E7F91BA}"/>
                </a:ext>
              </a:extLst>
            </p:cNvPr>
            <p:cNvGrpSpPr/>
            <p:nvPr/>
          </p:nvGrpSpPr>
          <p:grpSpPr>
            <a:xfrm>
              <a:off x="2731142" y="1929656"/>
              <a:ext cx="3554405" cy="3554403"/>
              <a:chOff x="2768669" y="2153619"/>
              <a:chExt cx="3554405" cy="3554403"/>
            </a:xfrm>
          </p:grpSpPr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EC05D80C-BDBE-4A90-8CFA-4F5A8E98691C}"/>
                  </a:ext>
                </a:extLst>
              </p:cNvPr>
              <p:cNvGrpSpPr/>
              <p:nvPr/>
            </p:nvGrpSpPr>
            <p:grpSpPr>
              <a:xfrm>
                <a:off x="2768669" y="2153619"/>
                <a:ext cx="3554405" cy="3554403"/>
                <a:chOff x="2768669" y="1784293"/>
                <a:chExt cx="3923732" cy="3923730"/>
              </a:xfrm>
            </p:grpSpPr>
            <p:sp>
              <p:nvSpPr>
                <p:cNvPr id="18" name="椭圆 17">
                  <a:extLst>
                    <a:ext uri="{FF2B5EF4-FFF2-40B4-BE49-F238E27FC236}">
                      <a16:creationId xmlns:a16="http://schemas.microsoft.com/office/drawing/2014/main" id="{9804CA32-6875-4A6C-8301-55E0B7945EC4}"/>
                    </a:ext>
                  </a:extLst>
                </p:cNvPr>
                <p:cNvSpPr/>
                <p:nvPr/>
              </p:nvSpPr>
              <p:spPr>
                <a:xfrm>
                  <a:off x="2891655" y="1894271"/>
                  <a:ext cx="3703773" cy="3703773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21" name="椭圆 20">
                  <a:extLst>
                    <a:ext uri="{FF2B5EF4-FFF2-40B4-BE49-F238E27FC236}">
                      <a16:creationId xmlns:a16="http://schemas.microsoft.com/office/drawing/2014/main" id="{F77821B7-7EEB-4612-BEBB-492D520ECFC6}"/>
                    </a:ext>
                  </a:extLst>
                </p:cNvPr>
                <p:cNvSpPr/>
                <p:nvPr/>
              </p:nvSpPr>
              <p:spPr>
                <a:xfrm>
                  <a:off x="2768669" y="1784293"/>
                  <a:ext cx="3923732" cy="3923730"/>
                </a:xfrm>
                <a:prstGeom prst="ellipse">
                  <a:avLst/>
                </a:prstGeom>
                <a:noFill/>
                <a:ln w="25400">
                  <a:solidFill>
                    <a:schemeClr val="accent4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</p:grpSp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329B722F-80BF-4944-9764-0B9E15BB3FB9}"/>
                  </a:ext>
                </a:extLst>
              </p:cNvPr>
              <p:cNvSpPr txBox="1"/>
              <p:nvPr/>
            </p:nvSpPr>
            <p:spPr>
              <a:xfrm>
                <a:off x="4093664" y="2384389"/>
                <a:ext cx="90441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结论</a:t>
                </a:r>
                <a:r>
                  <a:rPr kumimoji="0" lang="en-US" altLang="zh-CN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1</a:t>
                </a:r>
                <a:endPara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endParaRP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2680D96E-26E0-4D6C-AF8A-013C85799D7C}"/>
                  </a:ext>
                </a:extLst>
              </p:cNvPr>
              <p:cNvSpPr txBox="1"/>
              <p:nvPr/>
            </p:nvSpPr>
            <p:spPr>
              <a:xfrm>
                <a:off x="3038302" y="2977198"/>
                <a:ext cx="3015138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Lorem ipsum dolor sit amet, consectetuer adipiscing elit. Maecenas porttitor congue massa. Fusce posuere, magna sed pulvinar ultricies, purus lectus </a:t>
                </a:r>
                <a:r>
                  <a:rPr kumimoji="0" lang="en-US" altLang="zh-CN" sz="20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malesuada</a:t>
                </a:r>
                <a:r>
                  <a:rPr kumimoji="0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 libero.</a:t>
                </a:r>
              </a:p>
            </p:txBody>
          </p:sp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id="{7B1D12A7-D5A7-4D6C-8D7B-B8CA10BB16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54740" y="2838944"/>
                <a:ext cx="382262" cy="0"/>
              </a:xfrm>
              <a:prstGeom prst="line">
                <a:avLst/>
              </a:prstGeom>
              <a:ln w="3175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78D61F71-F601-4B1A-8972-217A59E06868}"/>
                </a:ext>
              </a:extLst>
            </p:cNvPr>
            <p:cNvSpPr txBox="1"/>
            <p:nvPr/>
          </p:nvSpPr>
          <p:spPr>
            <a:xfrm>
              <a:off x="6992713" y="2161094"/>
              <a:ext cx="9669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798FCD95-FF84-4C7F-BAF6-8986EC173261}"/>
                </a:ext>
              </a:extLst>
            </p:cNvPr>
            <p:cNvCxnSpPr>
              <a:cxnSpLocks/>
            </p:cNvCxnSpPr>
            <p:nvPr/>
          </p:nvCxnSpPr>
          <p:spPr>
            <a:xfrm>
              <a:off x="7253789" y="2614923"/>
              <a:ext cx="382262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845DFF63-E95E-4768-A7D8-4CD264A8530D}"/>
                </a:ext>
              </a:extLst>
            </p:cNvPr>
            <p:cNvSpPr txBox="1"/>
            <p:nvPr/>
          </p:nvSpPr>
          <p:spPr>
            <a:xfrm>
              <a:off x="6145935" y="2741725"/>
              <a:ext cx="274550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ultricies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0B079F37-06ED-4A73-92F5-ABA23E067846}"/>
                </a:ext>
              </a:extLst>
            </p:cNvPr>
            <p:cNvSpPr txBox="1"/>
            <p:nvPr/>
          </p:nvSpPr>
          <p:spPr>
            <a:xfrm>
              <a:off x="9916535" y="2161094"/>
              <a:ext cx="95571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3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05AC73C4-5F4F-4A61-AFEB-0EEBA4FF96D4}"/>
                </a:ext>
              </a:extLst>
            </p:cNvPr>
            <p:cNvCxnSpPr>
              <a:cxnSpLocks/>
            </p:cNvCxnSpPr>
            <p:nvPr/>
          </p:nvCxnSpPr>
          <p:spPr>
            <a:xfrm>
              <a:off x="10177611" y="2614923"/>
              <a:ext cx="382262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6C3CC4A5-25FA-4665-8942-079822910DC5}"/>
                </a:ext>
              </a:extLst>
            </p:cNvPr>
            <p:cNvSpPr txBox="1"/>
            <p:nvPr/>
          </p:nvSpPr>
          <p:spPr>
            <a:xfrm>
              <a:off x="9069757" y="2741725"/>
              <a:ext cx="274550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ultricies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pic>
        <p:nvPicPr>
          <p:cNvPr id="48" name="图片 12" descr="logo">
            <a:extLst>
              <a:ext uri="{FF2B5EF4-FFF2-40B4-BE49-F238E27FC236}">
                <a16:creationId xmlns:a16="http://schemas.microsoft.com/office/drawing/2014/main" id="{6B1B05F1-5FFE-4F1C-8E46-CA1532F02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80825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0722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5951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1180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6409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1638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4" y="5462379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1F2DCE10-98F6-4F08-BE07-8514E9DD398C}"/>
              </a:ext>
            </a:extLst>
          </p:cNvPr>
          <p:cNvSpPr txBox="1"/>
          <p:nvPr/>
        </p:nvSpPr>
        <p:spPr>
          <a:xfrm>
            <a:off x="3039938" y="277716"/>
            <a:ext cx="3946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5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24231E26-D7D3-4FF0-8D5F-BCD12C88BC2C}"/>
              </a:ext>
            </a:extLst>
          </p:cNvPr>
          <p:cNvSpPr txBox="1"/>
          <p:nvPr/>
        </p:nvSpPr>
        <p:spPr>
          <a:xfrm>
            <a:off x="3337438" y="308493"/>
            <a:ext cx="2113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7BAF29C6-7FD8-4E44-BCBA-CCBD07990FAE}"/>
              </a:ext>
            </a:extLst>
          </p:cNvPr>
          <p:cNvSpPr txBox="1"/>
          <p:nvPr/>
        </p:nvSpPr>
        <p:spPr>
          <a:xfrm>
            <a:off x="5747963" y="339271"/>
            <a:ext cx="5420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Conclusions and Suggestions</a:t>
            </a:r>
          </a:p>
        </p:txBody>
      </p: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8D9EE328-EEDD-41B2-8374-5E1CC23ED85C}"/>
              </a:ext>
            </a:extLst>
          </p:cNvPr>
          <p:cNvCxnSpPr>
            <a:cxnSpLocks/>
          </p:cNvCxnSpPr>
          <p:nvPr/>
        </p:nvCxnSpPr>
        <p:spPr>
          <a:xfrm flipH="1">
            <a:off x="5450463" y="377078"/>
            <a:ext cx="140511" cy="38605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>
            <a:extLst>
              <a:ext uri="{FF2B5EF4-FFF2-40B4-BE49-F238E27FC236}">
                <a16:creationId xmlns:a16="http://schemas.microsoft.com/office/drawing/2014/main" id="{05E3C94F-AE06-4C1F-9CD7-69E8E232AD2A}"/>
              </a:ext>
            </a:extLst>
          </p:cNvPr>
          <p:cNvGrpSpPr/>
          <p:nvPr/>
        </p:nvGrpSpPr>
        <p:grpSpPr>
          <a:xfrm>
            <a:off x="3133513" y="1055060"/>
            <a:ext cx="4783533" cy="5369110"/>
            <a:chOff x="3133513" y="1055060"/>
            <a:chExt cx="4783533" cy="5369110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4D30C76-CDE3-459D-8CB9-DFF2D9744F90}"/>
                </a:ext>
              </a:extLst>
            </p:cNvPr>
            <p:cNvSpPr/>
            <p:nvPr/>
          </p:nvSpPr>
          <p:spPr>
            <a:xfrm>
              <a:off x="3337438" y="1460925"/>
              <a:ext cx="4064848" cy="49632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160BC3B0-A416-42A9-9C70-707C0D523B98}"/>
                </a:ext>
              </a:extLst>
            </p:cNvPr>
            <p:cNvSpPr txBox="1"/>
            <p:nvPr/>
          </p:nvSpPr>
          <p:spPr>
            <a:xfrm>
              <a:off x="6501274" y="1055060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6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MStiffHeiHK-UltraBold" panose="00000900000000000000" pitchFamily="50" charset="-120"/>
                  <a:ea typeface="MStiffHeiHK-UltraBold" panose="00000900000000000000" pitchFamily="50" charset="-120"/>
                  <a:cs typeface="+mn-cs"/>
                </a:rPr>
                <a:t>”</a:t>
              </a:r>
              <a:endParaRPr kumimoji="0" lang="zh-CN" altLang="en-US" sz="96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MStiffHeiHK-UltraBold" panose="00000900000000000000" pitchFamily="50" charset="-120"/>
                <a:ea typeface="MStiffHeiHK-UltraBold" panose="00000900000000000000" pitchFamily="50" charset="-120"/>
                <a:cs typeface="+mn-cs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954247A0-F0F3-48E6-9591-A09C09334515}"/>
                </a:ext>
              </a:extLst>
            </p:cNvPr>
            <p:cNvSpPr txBox="1"/>
            <p:nvPr/>
          </p:nvSpPr>
          <p:spPr>
            <a:xfrm>
              <a:off x="3659112" y="1783719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建议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D521F3F6-2BD6-430A-8D13-BE6A9F5148D6}"/>
                </a:ext>
              </a:extLst>
            </p:cNvPr>
            <p:cNvSpPr txBox="1"/>
            <p:nvPr/>
          </p:nvSpPr>
          <p:spPr>
            <a:xfrm>
              <a:off x="3628068" y="2674349"/>
              <a:ext cx="3319487" cy="3170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 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F99C5947-F158-41BE-BA0B-F5380E56EBEC}"/>
                </a:ext>
              </a:extLst>
            </p:cNvPr>
            <p:cNvGrpSpPr/>
            <p:nvPr/>
          </p:nvGrpSpPr>
          <p:grpSpPr>
            <a:xfrm rot="8080996" flipV="1">
              <a:off x="3130326" y="1810626"/>
              <a:ext cx="414224" cy="407849"/>
              <a:chOff x="971550" y="5735776"/>
              <a:chExt cx="414224" cy="407849"/>
            </a:xfrm>
          </p:grpSpPr>
          <p:sp>
            <p:nvSpPr>
              <p:cNvPr id="25" name="直角三角形 24">
                <a:extLst>
                  <a:ext uri="{FF2B5EF4-FFF2-40B4-BE49-F238E27FC236}">
                    <a16:creationId xmlns:a16="http://schemas.microsoft.com/office/drawing/2014/main" id="{59D67BCB-ABB5-435A-90AE-2A3FD1B253EC}"/>
                  </a:ext>
                </a:extLst>
              </p:cNvPr>
              <p:cNvSpPr/>
              <p:nvPr/>
            </p:nvSpPr>
            <p:spPr>
              <a:xfrm>
                <a:off x="971550" y="5735776"/>
                <a:ext cx="414224" cy="407849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27" name="直角三角形 26">
                <a:extLst>
                  <a:ext uri="{FF2B5EF4-FFF2-40B4-BE49-F238E27FC236}">
                    <a16:creationId xmlns:a16="http://schemas.microsoft.com/office/drawing/2014/main" id="{F7F4C605-9AE7-4AE1-9AD4-AFEA8EB7F0C5}"/>
                  </a:ext>
                </a:extLst>
              </p:cNvPr>
              <p:cNvSpPr/>
              <p:nvPr/>
            </p:nvSpPr>
            <p:spPr>
              <a:xfrm>
                <a:off x="995370" y="5759053"/>
                <a:ext cx="366391" cy="360752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28" name="直角三角形 27">
                <a:extLst>
                  <a:ext uri="{FF2B5EF4-FFF2-40B4-BE49-F238E27FC236}">
                    <a16:creationId xmlns:a16="http://schemas.microsoft.com/office/drawing/2014/main" id="{FC8A2033-4022-40B5-9582-DD578BC74E9A}"/>
                  </a:ext>
                </a:extLst>
              </p:cNvPr>
              <p:cNvSpPr/>
              <p:nvPr/>
            </p:nvSpPr>
            <p:spPr>
              <a:xfrm>
                <a:off x="1019190" y="5780651"/>
                <a:ext cx="320263" cy="315334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1B68409B-4F0F-447A-B1C2-6A85AF08262A}"/>
              </a:ext>
            </a:extLst>
          </p:cNvPr>
          <p:cNvGrpSpPr/>
          <p:nvPr/>
        </p:nvGrpSpPr>
        <p:grpSpPr>
          <a:xfrm>
            <a:off x="7659481" y="1055060"/>
            <a:ext cx="4783533" cy="5369110"/>
            <a:chOff x="3133513" y="1055060"/>
            <a:chExt cx="4783533" cy="5369110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4656C6D5-3576-4DAC-BD07-923B341130D9}"/>
                </a:ext>
              </a:extLst>
            </p:cNvPr>
            <p:cNvSpPr/>
            <p:nvPr/>
          </p:nvSpPr>
          <p:spPr>
            <a:xfrm>
              <a:off x="3337438" y="1460925"/>
              <a:ext cx="4064848" cy="49632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A52F44C9-290B-4324-B714-903C4EC9DB27}"/>
                </a:ext>
              </a:extLst>
            </p:cNvPr>
            <p:cNvSpPr txBox="1"/>
            <p:nvPr/>
          </p:nvSpPr>
          <p:spPr>
            <a:xfrm>
              <a:off x="6501274" y="1055060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6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MStiffHeiHK-UltraBold" panose="00000900000000000000" pitchFamily="50" charset="-120"/>
                  <a:ea typeface="MStiffHeiHK-UltraBold" panose="00000900000000000000" pitchFamily="50" charset="-120"/>
                  <a:cs typeface="+mn-cs"/>
                </a:rPr>
                <a:t>”</a:t>
              </a:r>
              <a:endParaRPr kumimoji="0" lang="zh-CN" altLang="en-US" sz="96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MStiffHeiHK-UltraBold" panose="00000900000000000000" pitchFamily="50" charset="-120"/>
                <a:ea typeface="MStiffHeiHK-UltraBold" panose="00000900000000000000" pitchFamily="50" charset="-120"/>
                <a:cs typeface="+mn-cs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8DDDC89-405D-4317-842D-E4DDD90F634E}"/>
                </a:ext>
              </a:extLst>
            </p:cNvPr>
            <p:cNvSpPr txBox="1"/>
            <p:nvPr/>
          </p:nvSpPr>
          <p:spPr>
            <a:xfrm>
              <a:off x="3659112" y="1783719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建议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E8725669-757D-4AA3-8029-69F9696B7EBA}"/>
                </a:ext>
              </a:extLst>
            </p:cNvPr>
            <p:cNvSpPr txBox="1"/>
            <p:nvPr/>
          </p:nvSpPr>
          <p:spPr>
            <a:xfrm>
              <a:off x="3628068" y="2674349"/>
              <a:ext cx="3319487" cy="3170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 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70AFB828-3BA2-4BFC-8B6D-58862EC397A2}"/>
                </a:ext>
              </a:extLst>
            </p:cNvPr>
            <p:cNvGrpSpPr/>
            <p:nvPr/>
          </p:nvGrpSpPr>
          <p:grpSpPr>
            <a:xfrm rot="8080996" flipV="1">
              <a:off x="3130326" y="1810626"/>
              <a:ext cx="414224" cy="407849"/>
              <a:chOff x="971550" y="5735776"/>
              <a:chExt cx="414224" cy="407849"/>
            </a:xfrm>
          </p:grpSpPr>
          <p:sp>
            <p:nvSpPr>
              <p:cNvPr id="36" name="直角三角形 35">
                <a:extLst>
                  <a:ext uri="{FF2B5EF4-FFF2-40B4-BE49-F238E27FC236}">
                    <a16:creationId xmlns:a16="http://schemas.microsoft.com/office/drawing/2014/main" id="{36DD2DEF-4058-45A4-A34C-D9328DBD2E52}"/>
                  </a:ext>
                </a:extLst>
              </p:cNvPr>
              <p:cNvSpPr/>
              <p:nvPr/>
            </p:nvSpPr>
            <p:spPr>
              <a:xfrm>
                <a:off x="971550" y="5735776"/>
                <a:ext cx="414224" cy="407849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7" name="直角三角形 36">
                <a:extLst>
                  <a:ext uri="{FF2B5EF4-FFF2-40B4-BE49-F238E27FC236}">
                    <a16:creationId xmlns:a16="http://schemas.microsoft.com/office/drawing/2014/main" id="{575FB955-E7E1-4E27-B9EA-4EEA697FF35F}"/>
                  </a:ext>
                </a:extLst>
              </p:cNvPr>
              <p:cNvSpPr/>
              <p:nvPr/>
            </p:nvSpPr>
            <p:spPr>
              <a:xfrm>
                <a:off x="995370" y="5759053"/>
                <a:ext cx="366391" cy="360752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9" name="直角三角形 38">
                <a:extLst>
                  <a:ext uri="{FF2B5EF4-FFF2-40B4-BE49-F238E27FC236}">
                    <a16:creationId xmlns:a16="http://schemas.microsoft.com/office/drawing/2014/main" id="{89B7CB65-0A42-4211-9D5D-EFF39E2428D7}"/>
                  </a:ext>
                </a:extLst>
              </p:cNvPr>
              <p:cNvSpPr/>
              <p:nvPr/>
            </p:nvSpPr>
            <p:spPr>
              <a:xfrm>
                <a:off x="1019190" y="5780651"/>
                <a:ext cx="320263" cy="315334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pic>
        <p:nvPicPr>
          <p:cNvPr id="40" name="图片 12" descr="logo">
            <a:extLst>
              <a:ext uri="{FF2B5EF4-FFF2-40B4-BE49-F238E27FC236}">
                <a16:creationId xmlns:a16="http://schemas.microsoft.com/office/drawing/2014/main" id="{83FA4708-D78A-4385-82C6-06397E6303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26820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DC05D405-6E05-4D8D-A6E7-2EF46D1D48FF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6ADC2EA-322C-4899-8919-65C2C7BA0E42}"/>
              </a:ext>
            </a:extLst>
          </p:cNvPr>
          <p:cNvSpPr/>
          <p:nvPr/>
        </p:nvSpPr>
        <p:spPr>
          <a:xfrm>
            <a:off x="2784048" y="117048"/>
            <a:ext cx="6623904" cy="6623902"/>
          </a:xfrm>
          <a:prstGeom prst="rect">
            <a:avLst/>
          </a:prstGeom>
          <a:blipFill dpi="0" rotWithShape="1">
            <a:blip r:embed="rId5">
              <a:alphaModFix amt="5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2D6F66B-588F-4E38-90EB-1A0AE313BDCB}"/>
              </a:ext>
            </a:extLst>
          </p:cNvPr>
          <p:cNvSpPr txBox="1"/>
          <p:nvPr/>
        </p:nvSpPr>
        <p:spPr>
          <a:xfrm>
            <a:off x="3142268" y="3449680"/>
            <a:ext cx="5907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恳请批评指正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9341715-F7B2-451D-8945-EFF89AB53B15}"/>
              </a:ext>
            </a:extLst>
          </p:cNvPr>
          <p:cNvSpPr txBox="1"/>
          <p:nvPr/>
        </p:nvSpPr>
        <p:spPr>
          <a:xfrm>
            <a:off x="3142268" y="5570711"/>
            <a:ext cx="5907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浙小研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986DCBE-0E44-4442-ABC1-91654EA261D8}"/>
              </a:ext>
            </a:extLst>
          </p:cNvPr>
          <p:cNvSpPr txBox="1"/>
          <p:nvPr/>
        </p:nvSpPr>
        <p:spPr>
          <a:xfrm>
            <a:off x="3142268" y="6185521"/>
            <a:ext cx="5907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2020.3.12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2855B51-3C2E-40BE-91F0-48E8B93DE8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81351" y="1938430"/>
            <a:ext cx="7029297" cy="221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992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>
            <a:extLst>
              <a:ext uri="{FF2B5EF4-FFF2-40B4-BE49-F238E27FC236}">
                <a16:creationId xmlns:a16="http://schemas.microsoft.com/office/drawing/2014/main" id="{92121712-28E9-4C38-9DB2-BB7AF6EAB272}"/>
              </a:ext>
            </a:extLst>
          </p:cNvPr>
          <p:cNvSpPr txBox="1"/>
          <p:nvPr/>
        </p:nvSpPr>
        <p:spPr>
          <a:xfrm>
            <a:off x="6189577" y="742656"/>
            <a:ext cx="45717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rPr>
              <a:t>1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erlin Sans FB Demi" panose="020E0802020502020306" pitchFamily="34" charset="0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6932000" y="893631"/>
            <a:ext cx="3738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4FB3A08B-0EC4-4D46-B841-12A7751D7CB7}"/>
              </a:ext>
            </a:extLst>
          </p:cNvPr>
          <p:cNvSpPr txBox="1"/>
          <p:nvPr/>
        </p:nvSpPr>
        <p:spPr>
          <a:xfrm>
            <a:off x="6932000" y="1344279"/>
            <a:ext cx="3738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Research Background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91C26D1B-B5EB-463D-8711-97E1743B3F80}"/>
              </a:ext>
            </a:extLst>
          </p:cNvPr>
          <p:cNvSpPr txBox="1"/>
          <p:nvPr/>
        </p:nvSpPr>
        <p:spPr>
          <a:xfrm>
            <a:off x="6189577" y="1807885"/>
            <a:ext cx="62228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rPr>
              <a:t>2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erlin Sans FB Demi" panose="020E0802020502020306" pitchFamily="34" charset="0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6932000" y="1958860"/>
            <a:ext cx="3738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F69FD9A6-5C8D-4CCE-BC14-239BC38D069A}"/>
              </a:ext>
            </a:extLst>
          </p:cNvPr>
          <p:cNvSpPr txBox="1"/>
          <p:nvPr/>
        </p:nvSpPr>
        <p:spPr>
          <a:xfrm>
            <a:off x="6932000" y="2409508"/>
            <a:ext cx="3738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Literature Review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5A45774D-ABA7-4D21-B1C1-834FAC9AE003}"/>
              </a:ext>
            </a:extLst>
          </p:cNvPr>
          <p:cNvSpPr txBox="1"/>
          <p:nvPr/>
        </p:nvSpPr>
        <p:spPr>
          <a:xfrm>
            <a:off x="6189577" y="2873114"/>
            <a:ext cx="59663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rPr>
              <a:t>3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erlin Sans FB Demi" panose="020E0802020502020306" pitchFamily="34" charset="0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6932000" y="3024089"/>
            <a:ext cx="3738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C42CE6F3-C3D4-4BAF-B5E0-5825D3AFD113}"/>
              </a:ext>
            </a:extLst>
          </p:cNvPr>
          <p:cNvSpPr txBox="1"/>
          <p:nvPr/>
        </p:nvSpPr>
        <p:spPr>
          <a:xfrm>
            <a:off x="6932000" y="3474737"/>
            <a:ext cx="3738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Theoretical Framework and Analysis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A0EC784D-FFFF-43E0-A65E-8EAB348B42CA}"/>
              </a:ext>
            </a:extLst>
          </p:cNvPr>
          <p:cNvSpPr txBox="1"/>
          <p:nvPr/>
        </p:nvSpPr>
        <p:spPr>
          <a:xfrm>
            <a:off x="6189577" y="3938343"/>
            <a:ext cx="65114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rPr>
              <a:t>4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erlin Sans FB Demi" panose="020E0802020502020306" pitchFamily="34" charset="0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6932000" y="4089318"/>
            <a:ext cx="3738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349523B8-90EC-4543-8B65-F727475AE96C}"/>
              </a:ext>
            </a:extLst>
          </p:cNvPr>
          <p:cNvSpPr txBox="1"/>
          <p:nvPr/>
        </p:nvSpPr>
        <p:spPr>
          <a:xfrm>
            <a:off x="6932000" y="4539966"/>
            <a:ext cx="3738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Data Analysis and Demonstration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ED9ACEB6-9C27-4FEC-8103-35AD11765922}"/>
              </a:ext>
            </a:extLst>
          </p:cNvPr>
          <p:cNvSpPr txBox="1"/>
          <p:nvPr/>
        </p:nvSpPr>
        <p:spPr>
          <a:xfrm>
            <a:off x="6189577" y="5003572"/>
            <a:ext cx="61266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rPr>
              <a:t>5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erlin Sans FB Demi" panose="020E0802020502020306" pitchFamily="34" charset="0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6932000" y="5154547"/>
            <a:ext cx="3738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8E388198-86DC-4FE8-8339-A5A5BBCCBF6A}"/>
              </a:ext>
            </a:extLst>
          </p:cNvPr>
          <p:cNvSpPr txBox="1"/>
          <p:nvPr/>
        </p:nvSpPr>
        <p:spPr>
          <a:xfrm>
            <a:off x="6932000" y="5605195"/>
            <a:ext cx="3738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Conclusionss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and Suggestions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2AD9B8A1-2A9F-4696-9BB5-4C570C69471B}"/>
              </a:ext>
            </a:extLst>
          </p:cNvPr>
          <p:cNvGrpSpPr/>
          <p:nvPr/>
        </p:nvGrpSpPr>
        <p:grpSpPr>
          <a:xfrm>
            <a:off x="971550" y="714375"/>
            <a:ext cx="4127499" cy="5429250"/>
            <a:chOff x="971550" y="714375"/>
            <a:chExt cx="4127499" cy="5429250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073534E3-A4E5-4269-8F02-5C90AD1E80E2}"/>
                </a:ext>
              </a:extLst>
            </p:cNvPr>
            <p:cNvSpPr/>
            <p:nvPr/>
          </p:nvSpPr>
          <p:spPr>
            <a:xfrm>
              <a:off x="971550" y="714375"/>
              <a:ext cx="4127499" cy="54292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CCFE048E-AAD5-46F6-9727-3AC730844FB6}"/>
                </a:ext>
              </a:extLst>
            </p:cNvPr>
            <p:cNvSpPr txBox="1"/>
            <p:nvPr/>
          </p:nvSpPr>
          <p:spPr>
            <a:xfrm>
              <a:off x="2177328" y="2712562"/>
              <a:ext cx="171594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书体坊郭沫若字体" panose="03000509000000000000" pitchFamily="65" charset="-122"/>
                </a:rPr>
                <a:t>目录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E44697BA-580D-413C-833C-4EFF77E7E83C}"/>
                </a:ext>
              </a:extLst>
            </p:cNvPr>
            <p:cNvSpPr txBox="1"/>
            <p:nvPr/>
          </p:nvSpPr>
          <p:spPr>
            <a:xfrm>
              <a:off x="2177328" y="3429000"/>
              <a:ext cx="17159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书体坊郭沫若字体" panose="03000509000000000000" pitchFamily="65" charset="-122"/>
                </a:rPr>
                <a:t>CONTENTS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书体坊郭沫若字体" panose="03000509000000000000" pitchFamily="65" charset="-122"/>
              </a:endParaRPr>
            </a:p>
          </p:txBody>
        </p:sp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844A438D-6EC1-4EC9-B8D6-4B0B9306895B}"/>
                </a:ext>
              </a:extLst>
            </p:cNvPr>
            <p:cNvSpPr/>
            <p:nvPr/>
          </p:nvSpPr>
          <p:spPr>
            <a:xfrm>
              <a:off x="1059775" y="772822"/>
              <a:ext cx="3951049" cy="5312357"/>
            </a:xfrm>
            <a:prstGeom prst="rect">
              <a:avLst/>
            </a:prstGeom>
            <a:noFill/>
            <a:ln w="254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0" name="直角三角形 39">
              <a:extLst>
                <a:ext uri="{FF2B5EF4-FFF2-40B4-BE49-F238E27FC236}">
                  <a16:creationId xmlns:a16="http://schemas.microsoft.com/office/drawing/2014/main" id="{D25C3F64-C033-4EFA-9E2E-8897526F80EE}"/>
                </a:ext>
              </a:extLst>
            </p:cNvPr>
            <p:cNvSpPr/>
            <p:nvPr/>
          </p:nvSpPr>
          <p:spPr>
            <a:xfrm>
              <a:off x="1130237" y="5702175"/>
              <a:ext cx="320263" cy="3153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4" name="直角三角形 43">
              <a:extLst>
                <a:ext uri="{FF2B5EF4-FFF2-40B4-BE49-F238E27FC236}">
                  <a16:creationId xmlns:a16="http://schemas.microsoft.com/office/drawing/2014/main" id="{2170B80E-FD3A-4C08-A690-910781C2491B}"/>
                </a:ext>
              </a:extLst>
            </p:cNvPr>
            <p:cNvSpPr/>
            <p:nvPr/>
          </p:nvSpPr>
          <p:spPr>
            <a:xfrm flipH="1">
              <a:off x="4612985" y="5699847"/>
              <a:ext cx="320263" cy="3153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8" name="直角三角形 47">
              <a:extLst>
                <a:ext uri="{FF2B5EF4-FFF2-40B4-BE49-F238E27FC236}">
                  <a16:creationId xmlns:a16="http://schemas.microsoft.com/office/drawing/2014/main" id="{A95C35F1-347B-45BC-B609-00497A339D33}"/>
                </a:ext>
              </a:extLst>
            </p:cNvPr>
            <p:cNvSpPr/>
            <p:nvPr/>
          </p:nvSpPr>
          <p:spPr>
            <a:xfrm flipV="1">
              <a:off x="1130238" y="839907"/>
              <a:ext cx="320263" cy="3153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2" name="直角三角形 51">
              <a:extLst>
                <a:ext uri="{FF2B5EF4-FFF2-40B4-BE49-F238E27FC236}">
                  <a16:creationId xmlns:a16="http://schemas.microsoft.com/office/drawing/2014/main" id="{E7221BEA-5274-4162-962B-DBFC7FFF1CC1}"/>
                </a:ext>
              </a:extLst>
            </p:cNvPr>
            <p:cNvSpPr/>
            <p:nvPr/>
          </p:nvSpPr>
          <p:spPr>
            <a:xfrm flipH="1" flipV="1">
              <a:off x="4612985" y="839907"/>
              <a:ext cx="320263" cy="3153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4670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0722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5951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1180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6409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1638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3" y="1201463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DC366DB6-5B1F-4EF4-9B84-A739599E4B6F}"/>
              </a:ext>
            </a:extLst>
          </p:cNvPr>
          <p:cNvGrpSpPr/>
          <p:nvPr/>
        </p:nvGrpSpPr>
        <p:grpSpPr>
          <a:xfrm>
            <a:off x="5083469" y="1096716"/>
            <a:ext cx="4767542" cy="4508927"/>
            <a:chOff x="5083469" y="1096716"/>
            <a:chExt cx="4767542" cy="450892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AA2E955B-59EF-4775-8A23-B8DC1D7BC52C}"/>
                </a:ext>
              </a:extLst>
            </p:cNvPr>
            <p:cNvSpPr txBox="1"/>
            <p:nvPr/>
          </p:nvSpPr>
          <p:spPr>
            <a:xfrm>
              <a:off x="6782597" y="1096716"/>
              <a:ext cx="1369286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1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66A22AE3-DAED-47D0-ABE6-7C7AB1D86010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选题背景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9DD2B62-C191-42B8-B4A8-87A61C10D639}"/>
                </a:ext>
              </a:extLst>
            </p:cNvPr>
            <p:cNvSpPr txBox="1"/>
            <p:nvPr/>
          </p:nvSpPr>
          <p:spPr>
            <a:xfrm>
              <a:off x="5083469" y="3586264"/>
              <a:ext cx="47675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Research Background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pic>
        <p:nvPicPr>
          <p:cNvPr id="35" name="图片 12" descr="logo">
            <a:extLst>
              <a:ext uri="{FF2B5EF4-FFF2-40B4-BE49-F238E27FC236}">
                <a16:creationId xmlns:a16="http://schemas.microsoft.com/office/drawing/2014/main" id="{9F5CAA3F-55B5-48AE-BD6E-1B1A199642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917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0722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5951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1180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6409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1638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3" y="1201463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AA2E955B-59EF-4775-8A23-B8DC1D7BC52C}"/>
              </a:ext>
            </a:extLst>
          </p:cNvPr>
          <p:cNvSpPr txBox="1"/>
          <p:nvPr/>
        </p:nvSpPr>
        <p:spPr>
          <a:xfrm>
            <a:off x="3039938" y="277716"/>
            <a:ext cx="3177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1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6A22AE3-DAED-47D0-ABE6-7C7AB1D86010}"/>
              </a:ext>
            </a:extLst>
          </p:cNvPr>
          <p:cNvSpPr txBox="1"/>
          <p:nvPr/>
        </p:nvSpPr>
        <p:spPr>
          <a:xfrm>
            <a:off x="3337438" y="308493"/>
            <a:ext cx="1619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9DD2B62-C191-42B8-B4A8-87A61C10D639}"/>
              </a:ext>
            </a:extLst>
          </p:cNvPr>
          <p:cNvSpPr txBox="1"/>
          <p:nvPr/>
        </p:nvSpPr>
        <p:spPr>
          <a:xfrm>
            <a:off x="5201919" y="339271"/>
            <a:ext cx="37387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Research Background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E06B0EF7-5CC9-44B9-95FF-D8670C287BCA}"/>
              </a:ext>
            </a:extLst>
          </p:cNvPr>
          <p:cNvCxnSpPr>
            <a:cxnSpLocks/>
          </p:cNvCxnSpPr>
          <p:nvPr/>
        </p:nvCxnSpPr>
        <p:spPr>
          <a:xfrm flipH="1">
            <a:off x="5009018" y="377078"/>
            <a:ext cx="140511" cy="38605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4BFC4805-4FBB-4F4F-9721-1D3DCDA14218}"/>
              </a:ext>
            </a:extLst>
          </p:cNvPr>
          <p:cNvSpPr txBox="1"/>
          <p:nvPr/>
        </p:nvSpPr>
        <p:spPr>
          <a:xfrm>
            <a:off x="3357654" y="953093"/>
            <a:ext cx="83670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sp>
        <p:nvSpPr>
          <p:cNvPr id="21" name="iconfont-11180-4674648">
            <a:extLst>
              <a:ext uri="{FF2B5EF4-FFF2-40B4-BE49-F238E27FC236}">
                <a16:creationId xmlns:a16="http://schemas.microsoft.com/office/drawing/2014/main" id="{1EF505F8-9294-4C76-BDB0-F697C1099C8E}"/>
              </a:ext>
            </a:extLst>
          </p:cNvPr>
          <p:cNvSpPr>
            <a:spLocks noChangeAspect="1"/>
          </p:cNvSpPr>
          <p:nvPr/>
        </p:nvSpPr>
        <p:spPr bwMode="auto">
          <a:xfrm>
            <a:off x="4422719" y="2156557"/>
            <a:ext cx="409393" cy="409393"/>
          </a:xfrm>
          <a:custGeom>
            <a:avLst/>
            <a:gdLst>
              <a:gd name="T0" fmla="*/ 6903 w 13303"/>
              <a:gd name="T1" fmla="*/ 13303 h 13303"/>
              <a:gd name="T2" fmla="*/ 990 w 13303"/>
              <a:gd name="T3" fmla="*/ 9352 h 13303"/>
              <a:gd name="T4" fmla="*/ 2378 w 13303"/>
              <a:gd name="T5" fmla="*/ 2378 h 13303"/>
              <a:gd name="T6" fmla="*/ 9352 w 13303"/>
              <a:gd name="T7" fmla="*/ 990 h 13303"/>
              <a:gd name="T8" fmla="*/ 13303 w 13303"/>
              <a:gd name="T9" fmla="*/ 6903 h 13303"/>
              <a:gd name="T10" fmla="*/ 11428 w 13303"/>
              <a:gd name="T11" fmla="*/ 11428 h 13303"/>
              <a:gd name="T12" fmla="*/ 6903 w 13303"/>
              <a:gd name="T13" fmla="*/ 13303 h 13303"/>
              <a:gd name="T14" fmla="*/ 10243 w 13303"/>
              <a:gd name="T15" fmla="*/ 4852 h 13303"/>
              <a:gd name="T16" fmla="*/ 9597 w 13303"/>
              <a:gd name="T17" fmla="*/ 4852 h 13303"/>
              <a:gd name="T18" fmla="*/ 6041 w 13303"/>
              <a:gd name="T19" fmla="*/ 8405 h 13303"/>
              <a:gd name="T20" fmla="*/ 4209 w 13303"/>
              <a:gd name="T21" fmla="*/ 6574 h 13303"/>
              <a:gd name="T22" fmla="*/ 3572 w 13303"/>
              <a:gd name="T23" fmla="*/ 6583 h 13303"/>
              <a:gd name="T24" fmla="*/ 3563 w 13303"/>
              <a:gd name="T25" fmla="*/ 7220 h 13303"/>
              <a:gd name="T26" fmla="*/ 5718 w 13303"/>
              <a:gd name="T27" fmla="*/ 9378 h 13303"/>
              <a:gd name="T28" fmla="*/ 6364 w 13303"/>
              <a:gd name="T29" fmla="*/ 9378 h 13303"/>
              <a:gd name="T30" fmla="*/ 10243 w 13303"/>
              <a:gd name="T31" fmla="*/ 5498 h 13303"/>
              <a:gd name="T32" fmla="*/ 10243 w 13303"/>
              <a:gd name="T33" fmla="*/ 4852 h 13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303" h="13303">
                <a:moveTo>
                  <a:pt x="6903" y="13303"/>
                </a:moveTo>
                <a:cubicBezTo>
                  <a:pt x="4314" y="13303"/>
                  <a:pt x="1981" y="11744"/>
                  <a:pt x="990" y="9352"/>
                </a:cubicBezTo>
                <a:cubicBezTo>
                  <a:pt x="0" y="6961"/>
                  <a:pt x="547" y="4208"/>
                  <a:pt x="2378" y="2378"/>
                </a:cubicBezTo>
                <a:cubicBezTo>
                  <a:pt x="4208" y="547"/>
                  <a:pt x="6961" y="0"/>
                  <a:pt x="9352" y="990"/>
                </a:cubicBezTo>
                <a:cubicBezTo>
                  <a:pt x="11744" y="1981"/>
                  <a:pt x="13303" y="4314"/>
                  <a:pt x="13303" y="6903"/>
                </a:cubicBezTo>
                <a:cubicBezTo>
                  <a:pt x="13303" y="8600"/>
                  <a:pt x="12629" y="10228"/>
                  <a:pt x="11428" y="11428"/>
                </a:cubicBezTo>
                <a:cubicBezTo>
                  <a:pt x="10228" y="12629"/>
                  <a:pt x="8600" y="13303"/>
                  <a:pt x="6903" y="13303"/>
                </a:cubicBezTo>
                <a:close/>
                <a:moveTo>
                  <a:pt x="10243" y="4852"/>
                </a:moveTo>
                <a:cubicBezTo>
                  <a:pt x="10065" y="4672"/>
                  <a:pt x="9775" y="4672"/>
                  <a:pt x="9597" y="4852"/>
                </a:cubicBezTo>
                <a:lnTo>
                  <a:pt x="6041" y="8405"/>
                </a:lnTo>
                <a:lnTo>
                  <a:pt x="4209" y="6574"/>
                </a:lnTo>
                <a:cubicBezTo>
                  <a:pt x="4029" y="6404"/>
                  <a:pt x="3747" y="6408"/>
                  <a:pt x="3572" y="6583"/>
                </a:cubicBezTo>
                <a:cubicBezTo>
                  <a:pt x="3397" y="6758"/>
                  <a:pt x="3393" y="7040"/>
                  <a:pt x="3563" y="7220"/>
                </a:cubicBezTo>
                <a:lnTo>
                  <a:pt x="5718" y="9378"/>
                </a:lnTo>
                <a:cubicBezTo>
                  <a:pt x="5897" y="9554"/>
                  <a:pt x="6185" y="9554"/>
                  <a:pt x="6364" y="9378"/>
                </a:cubicBezTo>
                <a:lnTo>
                  <a:pt x="10243" y="5498"/>
                </a:lnTo>
                <a:cubicBezTo>
                  <a:pt x="10421" y="5320"/>
                  <a:pt x="10421" y="5030"/>
                  <a:pt x="10243" y="4852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</p:sp>
      <p:sp>
        <p:nvSpPr>
          <p:cNvPr id="22" name="iconfont-10585-5147501">
            <a:extLst>
              <a:ext uri="{FF2B5EF4-FFF2-40B4-BE49-F238E27FC236}">
                <a16:creationId xmlns:a16="http://schemas.microsoft.com/office/drawing/2014/main" id="{9F8446E6-4E1F-44FB-B54B-8C81F531CCCB}"/>
              </a:ext>
            </a:extLst>
          </p:cNvPr>
          <p:cNvSpPr>
            <a:spLocks noChangeAspect="1"/>
          </p:cNvSpPr>
          <p:nvPr/>
        </p:nvSpPr>
        <p:spPr bwMode="auto">
          <a:xfrm>
            <a:off x="7287709" y="2202881"/>
            <a:ext cx="409394" cy="316744"/>
          </a:xfrm>
          <a:custGeom>
            <a:avLst/>
            <a:gdLst>
              <a:gd name="T0" fmla="*/ 8851 w 12288"/>
              <a:gd name="T1" fmla="*/ 2190 h 9507"/>
              <a:gd name="T2" fmla="*/ 5095 w 12288"/>
              <a:gd name="T3" fmla="*/ 299 h 9507"/>
              <a:gd name="T4" fmla="*/ 2323 w 12288"/>
              <a:gd name="T5" fmla="*/ 3463 h 9507"/>
              <a:gd name="T6" fmla="*/ 0 w 12288"/>
              <a:gd name="T7" fmla="*/ 6419 h 9507"/>
              <a:gd name="T8" fmla="*/ 3072 w 12288"/>
              <a:gd name="T9" fmla="*/ 9507 h 9507"/>
              <a:gd name="T10" fmla="*/ 8832 w 12288"/>
              <a:gd name="T11" fmla="*/ 9507 h 9507"/>
              <a:gd name="T12" fmla="*/ 12288 w 12288"/>
              <a:gd name="T13" fmla="*/ 5839 h 9507"/>
              <a:gd name="T14" fmla="*/ 8851 w 12288"/>
              <a:gd name="T15" fmla="*/ 2190 h 9507"/>
              <a:gd name="T16" fmla="*/ 7857 w 12288"/>
              <a:gd name="T17" fmla="*/ 5994 h 9507"/>
              <a:gd name="T18" fmla="*/ 7455 w 12288"/>
              <a:gd name="T19" fmla="*/ 5994 h 9507"/>
              <a:gd name="T20" fmla="*/ 7253 w 12288"/>
              <a:gd name="T21" fmla="*/ 6186 h 9507"/>
              <a:gd name="T22" fmla="*/ 7248 w 12288"/>
              <a:gd name="T23" fmla="*/ 8151 h 9507"/>
              <a:gd name="T24" fmla="*/ 6845 w 12288"/>
              <a:gd name="T25" fmla="*/ 8535 h 9507"/>
              <a:gd name="T26" fmla="*/ 5441 w 12288"/>
              <a:gd name="T27" fmla="*/ 8535 h 9507"/>
              <a:gd name="T28" fmla="*/ 5039 w 12288"/>
              <a:gd name="T29" fmla="*/ 8151 h 9507"/>
              <a:gd name="T30" fmla="*/ 5034 w 12288"/>
              <a:gd name="T31" fmla="*/ 6186 h 9507"/>
              <a:gd name="T32" fmla="*/ 4832 w 12288"/>
              <a:gd name="T33" fmla="*/ 5994 h 9507"/>
              <a:gd name="T34" fmla="*/ 4429 w 12288"/>
              <a:gd name="T35" fmla="*/ 5994 h 9507"/>
              <a:gd name="T36" fmla="*/ 4026 w 12288"/>
              <a:gd name="T37" fmla="*/ 5610 h 9507"/>
              <a:gd name="T38" fmla="*/ 4104 w 12288"/>
              <a:gd name="T39" fmla="*/ 5380 h 9507"/>
              <a:gd name="T40" fmla="*/ 5784 w 12288"/>
              <a:gd name="T41" fmla="*/ 3442 h 9507"/>
              <a:gd name="T42" fmla="*/ 6499 w 12288"/>
              <a:gd name="T43" fmla="*/ 3442 h 9507"/>
              <a:gd name="T44" fmla="*/ 8180 w 12288"/>
              <a:gd name="T45" fmla="*/ 5380 h 9507"/>
              <a:gd name="T46" fmla="*/ 8259 w 12288"/>
              <a:gd name="T47" fmla="*/ 5610 h 9507"/>
              <a:gd name="T48" fmla="*/ 7857 w 12288"/>
              <a:gd name="T49" fmla="*/ 5994 h 95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2288" h="9507">
                <a:moveTo>
                  <a:pt x="8851" y="2190"/>
                </a:moveTo>
                <a:cubicBezTo>
                  <a:pt x="8176" y="777"/>
                  <a:pt x="6631" y="0"/>
                  <a:pt x="5095" y="299"/>
                </a:cubicBezTo>
                <a:cubicBezTo>
                  <a:pt x="3558" y="599"/>
                  <a:pt x="2418" y="1900"/>
                  <a:pt x="2323" y="3463"/>
                </a:cubicBezTo>
                <a:cubicBezTo>
                  <a:pt x="979" y="3847"/>
                  <a:pt x="0" y="5028"/>
                  <a:pt x="0" y="6419"/>
                </a:cubicBezTo>
                <a:cubicBezTo>
                  <a:pt x="0" y="8061"/>
                  <a:pt x="1363" y="9410"/>
                  <a:pt x="3072" y="9507"/>
                </a:cubicBezTo>
                <a:lnTo>
                  <a:pt x="8832" y="9507"/>
                </a:lnTo>
                <a:cubicBezTo>
                  <a:pt x="10732" y="9507"/>
                  <a:pt x="12288" y="7865"/>
                  <a:pt x="12288" y="5839"/>
                </a:cubicBezTo>
                <a:cubicBezTo>
                  <a:pt x="12287" y="3889"/>
                  <a:pt x="10770" y="2288"/>
                  <a:pt x="8851" y="2190"/>
                </a:cubicBezTo>
                <a:close/>
                <a:moveTo>
                  <a:pt x="7857" y="5994"/>
                </a:moveTo>
                <a:lnTo>
                  <a:pt x="7455" y="5994"/>
                </a:lnTo>
                <a:cubicBezTo>
                  <a:pt x="7347" y="5992"/>
                  <a:pt x="7257" y="6077"/>
                  <a:pt x="7253" y="6186"/>
                </a:cubicBezTo>
                <a:lnTo>
                  <a:pt x="7248" y="8151"/>
                </a:lnTo>
                <a:cubicBezTo>
                  <a:pt x="7243" y="8368"/>
                  <a:pt x="7062" y="8541"/>
                  <a:pt x="6845" y="8535"/>
                </a:cubicBezTo>
                <a:lnTo>
                  <a:pt x="5441" y="8535"/>
                </a:lnTo>
                <a:cubicBezTo>
                  <a:pt x="5223" y="8541"/>
                  <a:pt x="5043" y="8368"/>
                  <a:pt x="5039" y="8151"/>
                </a:cubicBezTo>
                <a:lnTo>
                  <a:pt x="5034" y="6186"/>
                </a:lnTo>
                <a:cubicBezTo>
                  <a:pt x="5031" y="6077"/>
                  <a:pt x="4940" y="5991"/>
                  <a:pt x="4832" y="5994"/>
                </a:cubicBezTo>
                <a:lnTo>
                  <a:pt x="4429" y="5994"/>
                </a:lnTo>
                <a:cubicBezTo>
                  <a:pt x="4212" y="5998"/>
                  <a:pt x="4032" y="5827"/>
                  <a:pt x="4026" y="5610"/>
                </a:cubicBezTo>
                <a:cubicBezTo>
                  <a:pt x="4025" y="5527"/>
                  <a:pt x="4053" y="5446"/>
                  <a:pt x="4104" y="5380"/>
                </a:cubicBezTo>
                <a:lnTo>
                  <a:pt x="5784" y="3442"/>
                </a:lnTo>
                <a:cubicBezTo>
                  <a:pt x="5986" y="3254"/>
                  <a:pt x="6298" y="3254"/>
                  <a:pt x="6499" y="3442"/>
                </a:cubicBezTo>
                <a:lnTo>
                  <a:pt x="8180" y="5380"/>
                </a:lnTo>
                <a:cubicBezTo>
                  <a:pt x="8231" y="5446"/>
                  <a:pt x="8259" y="5526"/>
                  <a:pt x="8259" y="5610"/>
                </a:cubicBezTo>
                <a:cubicBezTo>
                  <a:pt x="8254" y="5827"/>
                  <a:pt x="8074" y="5999"/>
                  <a:pt x="7857" y="599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23" name="live-chat_72439">
            <a:extLst>
              <a:ext uri="{FF2B5EF4-FFF2-40B4-BE49-F238E27FC236}">
                <a16:creationId xmlns:a16="http://schemas.microsoft.com/office/drawing/2014/main" id="{3C6EB761-3955-48CC-82F3-4EF8F19E718C}"/>
              </a:ext>
            </a:extLst>
          </p:cNvPr>
          <p:cNvSpPr>
            <a:spLocks noChangeAspect="1"/>
          </p:cNvSpPr>
          <p:nvPr/>
        </p:nvSpPr>
        <p:spPr bwMode="auto">
          <a:xfrm>
            <a:off x="10152700" y="2182565"/>
            <a:ext cx="409393" cy="357377"/>
          </a:xfrm>
          <a:custGeom>
            <a:avLst/>
            <a:gdLst>
              <a:gd name="connsiteX0" fmla="*/ 424975 w 608697"/>
              <a:gd name="connsiteY0" fmla="*/ 168488 h 531358"/>
              <a:gd name="connsiteX1" fmla="*/ 387604 w 608697"/>
              <a:gd name="connsiteY1" fmla="*/ 205806 h 531358"/>
              <a:gd name="connsiteX2" fmla="*/ 424975 w 608697"/>
              <a:gd name="connsiteY2" fmla="*/ 243124 h 531358"/>
              <a:gd name="connsiteX3" fmla="*/ 462346 w 608697"/>
              <a:gd name="connsiteY3" fmla="*/ 205806 h 531358"/>
              <a:gd name="connsiteX4" fmla="*/ 424975 w 608697"/>
              <a:gd name="connsiteY4" fmla="*/ 168488 h 531358"/>
              <a:gd name="connsiteX5" fmla="*/ 287947 w 608697"/>
              <a:gd name="connsiteY5" fmla="*/ 168488 h 531358"/>
              <a:gd name="connsiteX6" fmla="*/ 250576 w 608697"/>
              <a:gd name="connsiteY6" fmla="*/ 205806 h 531358"/>
              <a:gd name="connsiteX7" fmla="*/ 287947 w 608697"/>
              <a:gd name="connsiteY7" fmla="*/ 243124 h 531358"/>
              <a:gd name="connsiteX8" fmla="*/ 325318 w 608697"/>
              <a:gd name="connsiteY8" fmla="*/ 205806 h 531358"/>
              <a:gd name="connsiteX9" fmla="*/ 287947 w 608697"/>
              <a:gd name="connsiteY9" fmla="*/ 168488 h 531358"/>
              <a:gd name="connsiteX10" fmla="*/ 102356 w 608697"/>
              <a:gd name="connsiteY10" fmla="*/ 121231 h 531358"/>
              <a:gd name="connsiteX11" fmla="*/ 98850 w 608697"/>
              <a:gd name="connsiteY11" fmla="*/ 127711 h 531358"/>
              <a:gd name="connsiteX12" fmla="*/ 76842 w 608697"/>
              <a:gd name="connsiteY12" fmla="*/ 217990 h 531358"/>
              <a:gd name="connsiteX13" fmla="*/ 98850 w 608697"/>
              <a:gd name="connsiteY13" fmla="*/ 308194 h 531358"/>
              <a:gd name="connsiteX14" fmla="*/ 157488 w 608697"/>
              <a:gd name="connsiteY14" fmla="*/ 380223 h 531358"/>
              <a:gd name="connsiteX15" fmla="*/ 344668 w 608697"/>
              <a:gd name="connsiteY15" fmla="*/ 444729 h 531358"/>
              <a:gd name="connsiteX16" fmla="*/ 370257 w 608697"/>
              <a:gd name="connsiteY16" fmla="*/ 443687 h 531358"/>
              <a:gd name="connsiteX17" fmla="*/ 236717 w 608697"/>
              <a:gd name="connsiteY17" fmla="*/ 477876 h 531358"/>
              <a:gd name="connsiteX18" fmla="*/ 198072 w 608697"/>
              <a:gd name="connsiteY18" fmla="*/ 475344 h 531358"/>
              <a:gd name="connsiteX19" fmla="*/ 82437 w 608697"/>
              <a:gd name="connsiteY19" fmla="*/ 531284 h 531358"/>
              <a:gd name="connsiteX20" fmla="*/ 81542 w 608697"/>
              <a:gd name="connsiteY20" fmla="*/ 531358 h 531358"/>
              <a:gd name="connsiteX21" fmla="*/ 75051 w 608697"/>
              <a:gd name="connsiteY21" fmla="*/ 527857 h 531358"/>
              <a:gd name="connsiteX22" fmla="*/ 74753 w 608697"/>
              <a:gd name="connsiteY22" fmla="*/ 519738 h 531358"/>
              <a:gd name="connsiteX23" fmla="*/ 88778 w 608697"/>
              <a:gd name="connsiteY23" fmla="*/ 435046 h 531358"/>
              <a:gd name="connsiteX24" fmla="*/ 0 w 608697"/>
              <a:gd name="connsiteY24" fmla="*/ 282198 h 531358"/>
              <a:gd name="connsiteX25" fmla="*/ 102356 w 608697"/>
              <a:gd name="connsiteY25" fmla="*/ 121231 h 531358"/>
              <a:gd name="connsiteX26" fmla="*/ 356424 w 608697"/>
              <a:gd name="connsiteY26" fmla="*/ 0 h 531358"/>
              <a:gd name="connsiteX27" fmla="*/ 608697 w 608697"/>
              <a:gd name="connsiteY27" fmla="*/ 211244 h 531358"/>
              <a:gd name="connsiteX28" fmla="*/ 518290 w 608697"/>
              <a:gd name="connsiteY28" fmla="*/ 373401 h 531358"/>
              <a:gd name="connsiteX29" fmla="*/ 531941 w 608697"/>
              <a:gd name="connsiteY29" fmla="*/ 441109 h 531358"/>
              <a:gd name="connsiteX30" fmla="*/ 531120 w 608697"/>
              <a:gd name="connsiteY30" fmla="*/ 465391 h 531358"/>
              <a:gd name="connsiteX31" fmla="*/ 511577 w 608697"/>
              <a:gd name="connsiteY31" fmla="*/ 475894 h 531358"/>
              <a:gd name="connsiteX32" fmla="*/ 509041 w 608697"/>
              <a:gd name="connsiteY32" fmla="*/ 475745 h 531358"/>
              <a:gd name="connsiteX33" fmla="*/ 391408 w 608697"/>
              <a:gd name="connsiteY33" fmla="*/ 420476 h 531358"/>
              <a:gd name="connsiteX34" fmla="*/ 356424 w 608697"/>
              <a:gd name="connsiteY34" fmla="*/ 422487 h 531358"/>
              <a:gd name="connsiteX35" fmla="*/ 104225 w 608697"/>
              <a:gd name="connsiteY35" fmla="*/ 211244 h 531358"/>
              <a:gd name="connsiteX36" fmla="*/ 356424 w 608697"/>
              <a:gd name="connsiteY36" fmla="*/ 0 h 531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08697" h="531358">
                <a:moveTo>
                  <a:pt x="424975" y="168488"/>
                </a:moveTo>
                <a:cubicBezTo>
                  <a:pt x="404312" y="168488"/>
                  <a:pt x="387604" y="185248"/>
                  <a:pt x="387604" y="205806"/>
                </a:cubicBezTo>
                <a:cubicBezTo>
                  <a:pt x="387604" y="226439"/>
                  <a:pt x="404312" y="243124"/>
                  <a:pt x="424975" y="243124"/>
                </a:cubicBezTo>
                <a:cubicBezTo>
                  <a:pt x="445562" y="243124"/>
                  <a:pt x="462346" y="226439"/>
                  <a:pt x="462346" y="205806"/>
                </a:cubicBezTo>
                <a:cubicBezTo>
                  <a:pt x="462346" y="185248"/>
                  <a:pt x="445637" y="168488"/>
                  <a:pt x="424975" y="168488"/>
                </a:cubicBezTo>
                <a:close/>
                <a:moveTo>
                  <a:pt x="287947" y="168488"/>
                </a:moveTo>
                <a:cubicBezTo>
                  <a:pt x="267285" y="168488"/>
                  <a:pt x="250576" y="185248"/>
                  <a:pt x="250576" y="205806"/>
                </a:cubicBezTo>
                <a:cubicBezTo>
                  <a:pt x="250576" y="226439"/>
                  <a:pt x="267285" y="243124"/>
                  <a:pt x="287947" y="243124"/>
                </a:cubicBezTo>
                <a:cubicBezTo>
                  <a:pt x="308610" y="243124"/>
                  <a:pt x="325318" y="226439"/>
                  <a:pt x="325318" y="205806"/>
                </a:cubicBezTo>
                <a:cubicBezTo>
                  <a:pt x="325318" y="185248"/>
                  <a:pt x="308610" y="168488"/>
                  <a:pt x="287947" y="168488"/>
                </a:cubicBezTo>
                <a:close/>
                <a:moveTo>
                  <a:pt x="102356" y="121231"/>
                </a:moveTo>
                <a:cubicBezTo>
                  <a:pt x="101162" y="123317"/>
                  <a:pt x="99969" y="125477"/>
                  <a:pt x="98850" y="127711"/>
                </a:cubicBezTo>
                <a:cubicBezTo>
                  <a:pt x="84227" y="156240"/>
                  <a:pt x="76842" y="186631"/>
                  <a:pt x="76842" y="217990"/>
                </a:cubicBezTo>
                <a:cubicBezTo>
                  <a:pt x="76842" y="249275"/>
                  <a:pt x="84227" y="279666"/>
                  <a:pt x="98850" y="308194"/>
                </a:cubicBezTo>
                <a:cubicBezTo>
                  <a:pt x="112726" y="335308"/>
                  <a:pt x="132496" y="359516"/>
                  <a:pt x="157488" y="380223"/>
                </a:cubicBezTo>
                <a:cubicBezTo>
                  <a:pt x="207845" y="421787"/>
                  <a:pt x="274317" y="444729"/>
                  <a:pt x="344668" y="444729"/>
                </a:cubicBezTo>
                <a:cubicBezTo>
                  <a:pt x="353173" y="444729"/>
                  <a:pt x="361752" y="444357"/>
                  <a:pt x="370257" y="443687"/>
                </a:cubicBezTo>
                <a:cubicBezTo>
                  <a:pt x="332209" y="465288"/>
                  <a:pt x="286254" y="477876"/>
                  <a:pt x="236717" y="477876"/>
                </a:cubicBezTo>
                <a:cubicBezTo>
                  <a:pt x="223736" y="477876"/>
                  <a:pt x="210755" y="477057"/>
                  <a:pt x="198072" y="475344"/>
                </a:cubicBezTo>
                <a:cubicBezTo>
                  <a:pt x="160397" y="499478"/>
                  <a:pt x="110637" y="528155"/>
                  <a:pt x="82437" y="531284"/>
                </a:cubicBezTo>
                <a:cubicBezTo>
                  <a:pt x="82138" y="531358"/>
                  <a:pt x="81840" y="531358"/>
                  <a:pt x="81542" y="531358"/>
                </a:cubicBezTo>
                <a:cubicBezTo>
                  <a:pt x="78930" y="531358"/>
                  <a:pt x="76469" y="530017"/>
                  <a:pt x="75051" y="527857"/>
                </a:cubicBezTo>
                <a:cubicBezTo>
                  <a:pt x="73410" y="525399"/>
                  <a:pt x="73335" y="522271"/>
                  <a:pt x="74753" y="519738"/>
                </a:cubicBezTo>
                <a:cubicBezTo>
                  <a:pt x="75051" y="519291"/>
                  <a:pt x="99223" y="476014"/>
                  <a:pt x="88778" y="435046"/>
                </a:cubicBezTo>
                <a:cubicBezTo>
                  <a:pt x="32303" y="397653"/>
                  <a:pt x="0" y="342160"/>
                  <a:pt x="0" y="282198"/>
                </a:cubicBezTo>
                <a:cubicBezTo>
                  <a:pt x="0" y="215532"/>
                  <a:pt x="40584" y="156538"/>
                  <a:pt x="102356" y="121231"/>
                </a:cubicBezTo>
                <a:close/>
                <a:moveTo>
                  <a:pt x="356424" y="0"/>
                </a:moveTo>
                <a:cubicBezTo>
                  <a:pt x="495540" y="0"/>
                  <a:pt x="608697" y="94747"/>
                  <a:pt x="608697" y="211244"/>
                </a:cubicBezTo>
                <a:cubicBezTo>
                  <a:pt x="608697" y="274408"/>
                  <a:pt x="575802" y="333178"/>
                  <a:pt x="518290" y="373401"/>
                </a:cubicBezTo>
                <a:cubicBezTo>
                  <a:pt x="512845" y="406324"/>
                  <a:pt x="531717" y="440811"/>
                  <a:pt x="531941" y="441109"/>
                </a:cubicBezTo>
                <a:cubicBezTo>
                  <a:pt x="536267" y="448781"/>
                  <a:pt x="535969" y="458092"/>
                  <a:pt x="531120" y="465391"/>
                </a:cubicBezTo>
                <a:cubicBezTo>
                  <a:pt x="526794" y="472021"/>
                  <a:pt x="519484" y="475894"/>
                  <a:pt x="511577" y="475894"/>
                </a:cubicBezTo>
                <a:cubicBezTo>
                  <a:pt x="510756" y="475894"/>
                  <a:pt x="509936" y="475894"/>
                  <a:pt x="509041" y="475745"/>
                </a:cubicBezTo>
                <a:cubicBezTo>
                  <a:pt x="484574" y="473064"/>
                  <a:pt x="444966" y="454442"/>
                  <a:pt x="391408" y="420476"/>
                </a:cubicBezTo>
                <a:cubicBezTo>
                  <a:pt x="379920" y="421817"/>
                  <a:pt x="368135" y="422487"/>
                  <a:pt x="356424" y="422487"/>
                </a:cubicBezTo>
                <a:cubicBezTo>
                  <a:pt x="217382" y="422487"/>
                  <a:pt x="104225" y="327741"/>
                  <a:pt x="104225" y="211244"/>
                </a:cubicBezTo>
                <a:cubicBezTo>
                  <a:pt x="104225" y="94747"/>
                  <a:pt x="217382" y="0"/>
                  <a:pt x="356424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B2B1B3E-2CE6-4C8A-B193-B14F9C7B1B3E}"/>
              </a:ext>
            </a:extLst>
          </p:cNvPr>
          <p:cNvSpPr txBox="1"/>
          <p:nvPr/>
        </p:nvSpPr>
        <p:spPr>
          <a:xfrm>
            <a:off x="3843172" y="2690431"/>
            <a:ext cx="1568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Text Here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29051DC2-C3EB-476B-BE99-D96798CAAAF8}"/>
              </a:ext>
            </a:extLst>
          </p:cNvPr>
          <p:cNvCxnSpPr>
            <a:cxnSpLocks/>
          </p:cNvCxnSpPr>
          <p:nvPr/>
        </p:nvCxnSpPr>
        <p:spPr>
          <a:xfrm>
            <a:off x="3447143" y="3161363"/>
            <a:ext cx="8062686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88BCC7A7-9136-42A6-8518-3FF515B7DA9F}"/>
              </a:ext>
            </a:extLst>
          </p:cNvPr>
          <p:cNvSpPr/>
          <p:nvPr/>
        </p:nvSpPr>
        <p:spPr>
          <a:xfrm>
            <a:off x="3843172" y="3138503"/>
            <a:ext cx="1568486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B217A6C7-DBFB-475B-8B36-D6331B08799D}"/>
              </a:ext>
            </a:extLst>
          </p:cNvPr>
          <p:cNvSpPr txBox="1"/>
          <p:nvPr/>
        </p:nvSpPr>
        <p:spPr>
          <a:xfrm>
            <a:off x="6702486" y="2690431"/>
            <a:ext cx="1568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Text Here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D58E11B4-6156-4DFE-A746-67453D937DC1}"/>
              </a:ext>
            </a:extLst>
          </p:cNvPr>
          <p:cNvSpPr/>
          <p:nvPr/>
        </p:nvSpPr>
        <p:spPr>
          <a:xfrm>
            <a:off x="6702486" y="3138503"/>
            <a:ext cx="1568486" cy="45719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D7209708-93B4-467D-BC05-776B41B258CE}"/>
              </a:ext>
            </a:extLst>
          </p:cNvPr>
          <p:cNvSpPr txBox="1"/>
          <p:nvPr/>
        </p:nvSpPr>
        <p:spPr>
          <a:xfrm>
            <a:off x="9561800" y="2690431"/>
            <a:ext cx="1568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Text Here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74FBE48F-5E3F-4E4D-B1D4-890579C69A20}"/>
              </a:ext>
            </a:extLst>
          </p:cNvPr>
          <p:cNvSpPr/>
          <p:nvPr/>
        </p:nvSpPr>
        <p:spPr>
          <a:xfrm>
            <a:off x="9561800" y="3138503"/>
            <a:ext cx="1568486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9A1AD46-E98A-48ED-BFAB-40361FF077C2}"/>
              </a:ext>
            </a:extLst>
          </p:cNvPr>
          <p:cNvSpPr txBox="1"/>
          <p:nvPr/>
        </p:nvSpPr>
        <p:spPr>
          <a:xfrm>
            <a:off x="3281651" y="3348630"/>
            <a:ext cx="27585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C5FC9013-B2F9-4478-8609-2259546DF0A5}"/>
              </a:ext>
            </a:extLst>
          </p:cNvPr>
          <p:cNvSpPr txBox="1"/>
          <p:nvPr/>
        </p:nvSpPr>
        <p:spPr>
          <a:xfrm>
            <a:off x="6107448" y="3348630"/>
            <a:ext cx="27585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E1EA047-1E17-4695-8280-E5DE0B58B0EA}"/>
              </a:ext>
            </a:extLst>
          </p:cNvPr>
          <p:cNvSpPr txBox="1"/>
          <p:nvPr/>
        </p:nvSpPr>
        <p:spPr>
          <a:xfrm>
            <a:off x="8978115" y="3348630"/>
            <a:ext cx="27585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pic>
        <p:nvPicPr>
          <p:cNvPr id="35" name="图片 12" descr="logo">
            <a:extLst>
              <a:ext uri="{FF2B5EF4-FFF2-40B4-BE49-F238E27FC236}">
                <a16:creationId xmlns:a16="http://schemas.microsoft.com/office/drawing/2014/main" id="{9F5CAA3F-55B5-48AE-BD6E-1B1A199642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291303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0722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5951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1180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6409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1638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3" y="2266692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pic>
        <p:nvPicPr>
          <p:cNvPr id="49" name="图片 12" descr="logo">
            <a:extLst>
              <a:ext uri="{FF2B5EF4-FFF2-40B4-BE49-F238E27FC236}">
                <a16:creationId xmlns:a16="http://schemas.microsoft.com/office/drawing/2014/main" id="{494AB941-B85B-45FB-B88E-749C088EC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8" name="组合 27">
            <a:extLst>
              <a:ext uri="{FF2B5EF4-FFF2-40B4-BE49-F238E27FC236}">
                <a16:creationId xmlns:a16="http://schemas.microsoft.com/office/drawing/2014/main" id="{8D6AE9F2-1A22-4AD7-B33E-E910A85BE7F0}"/>
              </a:ext>
            </a:extLst>
          </p:cNvPr>
          <p:cNvGrpSpPr/>
          <p:nvPr/>
        </p:nvGrpSpPr>
        <p:grpSpPr>
          <a:xfrm>
            <a:off x="5083469" y="972711"/>
            <a:ext cx="4767542" cy="4508927"/>
            <a:chOff x="5083469" y="972711"/>
            <a:chExt cx="4767542" cy="4508927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8652E247-1EB7-4F62-BD93-9A9D57021021}"/>
                </a:ext>
              </a:extLst>
            </p:cNvPr>
            <p:cNvSpPr txBox="1"/>
            <p:nvPr/>
          </p:nvSpPr>
          <p:spPr>
            <a:xfrm>
              <a:off x="6560582" y="972711"/>
              <a:ext cx="2087431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C8262389-F819-434E-957D-10B0831D5C6E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文献综述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879394C0-FB36-46C8-A104-A2B924C4954A}"/>
                </a:ext>
              </a:extLst>
            </p:cNvPr>
            <p:cNvSpPr txBox="1"/>
            <p:nvPr/>
          </p:nvSpPr>
          <p:spPr>
            <a:xfrm>
              <a:off x="5083469" y="3586264"/>
              <a:ext cx="47675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Literature Review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1617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5B4ED5F7-0DDA-4BC4-93A6-389DAB23FB29}"/>
              </a:ext>
            </a:extLst>
          </p:cNvPr>
          <p:cNvSpPr/>
          <p:nvPr/>
        </p:nvSpPr>
        <p:spPr>
          <a:xfrm>
            <a:off x="3196255" y="1092174"/>
            <a:ext cx="4130810" cy="462966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0722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5951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1180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6409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1638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3" y="2266692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1F2DCE10-98F6-4F08-BE07-8514E9DD398C}"/>
              </a:ext>
            </a:extLst>
          </p:cNvPr>
          <p:cNvSpPr txBox="1"/>
          <p:nvPr/>
        </p:nvSpPr>
        <p:spPr>
          <a:xfrm>
            <a:off x="3039938" y="277716"/>
            <a:ext cx="4026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2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24231E26-D7D3-4FF0-8D5F-BCD12C88BC2C}"/>
              </a:ext>
            </a:extLst>
          </p:cNvPr>
          <p:cNvSpPr txBox="1"/>
          <p:nvPr/>
        </p:nvSpPr>
        <p:spPr>
          <a:xfrm>
            <a:off x="3337438" y="308493"/>
            <a:ext cx="1619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7BAF29C6-7FD8-4E44-BCBA-CCBD07990FAE}"/>
              </a:ext>
            </a:extLst>
          </p:cNvPr>
          <p:cNvSpPr txBox="1"/>
          <p:nvPr/>
        </p:nvSpPr>
        <p:spPr>
          <a:xfrm>
            <a:off x="5201919" y="339271"/>
            <a:ext cx="37387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Literature Review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8D9EE328-EEDD-41B2-8374-5E1CC23ED85C}"/>
              </a:ext>
            </a:extLst>
          </p:cNvPr>
          <p:cNvCxnSpPr>
            <a:cxnSpLocks/>
          </p:cNvCxnSpPr>
          <p:nvPr/>
        </p:nvCxnSpPr>
        <p:spPr>
          <a:xfrm flipH="1">
            <a:off x="5009018" y="377078"/>
            <a:ext cx="140511" cy="38605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>
            <a:extLst>
              <a:ext uri="{FF2B5EF4-FFF2-40B4-BE49-F238E27FC236}">
                <a16:creationId xmlns:a16="http://schemas.microsoft.com/office/drawing/2014/main" id="{E3EE5D38-1124-499E-A78F-99F468CC2B6A}"/>
              </a:ext>
            </a:extLst>
          </p:cNvPr>
          <p:cNvSpPr/>
          <p:nvPr/>
        </p:nvSpPr>
        <p:spPr>
          <a:xfrm>
            <a:off x="7784670" y="1092174"/>
            <a:ext cx="4130810" cy="462965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153BA1B4-2D5A-48AF-BE7F-271B9CD25E47}"/>
              </a:ext>
            </a:extLst>
          </p:cNvPr>
          <p:cNvSpPr txBox="1"/>
          <p:nvPr/>
        </p:nvSpPr>
        <p:spPr>
          <a:xfrm>
            <a:off x="3137256" y="6117056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A035BA0-CF23-4113-8C86-3B2557884C07}"/>
              </a:ext>
            </a:extLst>
          </p:cNvPr>
          <p:cNvSpPr txBox="1"/>
          <p:nvPr/>
        </p:nvSpPr>
        <p:spPr>
          <a:xfrm>
            <a:off x="3241275" y="2632143"/>
            <a:ext cx="389481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Nunc viverra imperdiet enim. Fusce est. Vivamus a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tellus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4CDCB1F3-2B68-4E2C-AE9C-0D3F4E7AA402}"/>
              </a:ext>
            </a:extLst>
          </p:cNvPr>
          <p:cNvCxnSpPr/>
          <p:nvPr/>
        </p:nvCxnSpPr>
        <p:spPr>
          <a:xfrm flipH="1">
            <a:off x="3187775" y="6089892"/>
            <a:ext cx="87782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4EC51098-B738-473D-8982-CEA83650872E}"/>
              </a:ext>
            </a:extLst>
          </p:cNvPr>
          <p:cNvSpPr txBox="1"/>
          <p:nvPr/>
        </p:nvSpPr>
        <p:spPr>
          <a:xfrm>
            <a:off x="7902667" y="2632143"/>
            <a:ext cx="389481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Nunc viverra imperdiet enim. Fusce est. Vivamus a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tellus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sp>
        <p:nvSpPr>
          <p:cNvPr id="40" name="iconfont-1016-791883">
            <a:extLst>
              <a:ext uri="{FF2B5EF4-FFF2-40B4-BE49-F238E27FC236}">
                <a16:creationId xmlns:a16="http://schemas.microsoft.com/office/drawing/2014/main" id="{EEF285B3-6133-4BBB-AB5B-8AD51A267467}"/>
              </a:ext>
            </a:extLst>
          </p:cNvPr>
          <p:cNvSpPr>
            <a:spLocks noChangeAspect="1"/>
          </p:cNvSpPr>
          <p:nvPr/>
        </p:nvSpPr>
        <p:spPr bwMode="auto">
          <a:xfrm>
            <a:off x="4978706" y="1396811"/>
            <a:ext cx="446426" cy="405872"/>
          </a:xfrm>
          <a:custGeom>
            <a:avLst/>
            <a:gdLst>
              <a:gd name="T0" fmla="*/ 14080 w 14080"/>
              <a:gd name="T1" fmla="*/ 5312 h 12800"/>
              <a:gd name="T2" fmla="*/ 12320 w 14080"/>
              <a:gd name="T3" fmla="*/ 7072 h 12800"/>
              <a:gd name="T4" fmla="*/ 10560 w 14080"/>
              <a:gd name="T5" fmla="*/ 5312 h 12800"/>
              <a:gd name="T6" fmla="*/ 10560 w 14080"/>
              <a:gd name="T7" fmla="*/ 5312 h 12800"/>
              <a:gd name="T8" fmla="*/ 10560 w 14080"/>
              <a:gd name="T9" fmla="*/ 5312 h 12800"/>
              <a:gd name="T10" fmla="*/ 10560 w 14080"/>
              <a:gd name="T11" fmla="*/ 5312 h 12800"/>
              <a:gd name="T12" fmla="*/ 8800 w 14080"/>
              <a:gd name="T13" fmla="*/ 7072 h 12800"/>
              <a:gd name="T14" fmla="*/ 7040 w 14080"/>
              <a:gd name="T15" fmla="*/ 5312 h 12800"/>
              <a:gd name="T16" fmla="*/ 7040 w 14080"/>
              <a:gd name="T17" fmla="*/ 5312 h 12800"/>
              <a:gd name="T18" fmla="*/ 7040 w 14080"/>
              <a:gd name="T19" fmla="*/ 5312 h 12800"/>
              <a:gd name="T20" fmla="*/ 7040 w 14080"/>
              <a:gd name="T21" fmla="*/ 5312 h 12800"/>
              <a:gd name="T22" fmla="*/ 7040 w 14080"/>
              <a:gd name="T23" fmla="*/ 5312 h 12800"/>
              <a:gd name="T24" fmla="*/ 5280 w 14080"/>
              <a:gd name="T25" fmla="*/ 7072 h 12800"/>
              <a:gd name="T26" fmla="*/ 3520 w 14080"/>
              <a:gd name="T27" fmla="*/ 5312 h 12800"/>
              <a:gd name="T28" fmla="*/ 3520 w 14080"/>
              <a:gd name="T29" fmla="*/ 5312 h 12800"/>
              <a:gd name="T30" fmla="*/ 3520 w 14080"/>
              <a:gd name="T31" fmla="*/ 5312 h 12800"/>
              <a:gd name="T32" fmla="*/ 3520 w 14080"/>
              <a:gd name="T33" fmla="*/ 5312 h 12800"/>
              <a:gd name="T34" fmla="*/ 3520 w 14080"/>
              <a:gd name="T35" fmla="*/ 5312 h 12800"/>
              <a:gd name="T36" fmla="*/ 1760 w 14080"/>
              <a:gd name="T37" fmla="*/ 7072 h 12800"/>
              <a:gd name="T38" fmla="*/ 0 w 14080"/>
              <a:gd name="T39" fmla="*/ 5312 h 12800"/>
              <a:gd name="T40" fmla="*/ 0 w 14080"/>
              <a:gd name="T41" fmla="*/ 5312 h 12800"/>
              <a:gd name="T42" fmla="*/ 0 w 14080"/>
              <a:gd name="T43" fmla="*/ 5312 h 12800"/>
              <a:gd name="T44" fmla="*/ 0 w 14080"/>
              <a:gd name="T45" fmla="*/ 5312 h 12800"/>
              <a:gd name="T46" fmla="*/ 1248 w 14080"/>
              <a:gd name="T47" fmla="*/ 1984 h 12800"/>
              <a:gd name="T48" fmla="*/ 12864 w 14080"/>
              <a:gd name="T49" fmla="*/ 1984 h 12800"/>
              <a:gd name="T50" fmla="*/ 14080 w 14080"/>
              <a:gd name="T51" fmla="*/ 5312 h 12800"/>
              <a:gd name="T52" fmla="*/ 14080 w 14080"/>
              <a:gd name="T53" fmla="*/ 5312 h 12800"/>
              <a:gd name="T54" fmla="*/ 11872 w 14080"/>
              <a:gd name="T55" fmla="*/ 1312 h 12800"/>
              <a:gd name="T56" fmla="*/ 2208 w 14080"/>
              <a:gd name="T57" fmla="*/ 1312 h 12800"/>
              <a:gd name="T58" fmla="*/ 1536 w 14080"/>
              <a:gd name="T59" fmla="*/ 640 h 12800"/>
              <a:gd name="T60" fmla="*/ 2208 w 14080"/>
              <a:gd name="T61" fmla="*/ 0 h 12800"/>
              <a:gd name="T62" fmla="*/ 11872 w 14080"/>
              <a:gd name="T63" fmla="*/ 0 h 12800"/>
              <a:gd name="T64" fmla="*/ 12544 w 14080"/>
              <a:gd name="T65" fmla="*/ 672 h 12800"/>
              <a:gd name="T66" fmla="*/ 11872 w 14080"/>
              <a:gd name="T67" fmla="*/ 1312 h 12800"/>
              <a:gd name="T68" fmla="*/ 1984 w 14080"/>
              <a:gd name="T69" fmla="*/ 7712 h 12800"/>
              <a:gd name="T70" fmla="*/ 1984 w 14080"/>
              <a:gd name="T71" fmla="*/ 7712 h 12800"/>
              <a:gd name="T72" fmla="*/ 2176 w 14080"/>
              <a:gd name="T73" fmla="*/ 7680 h 12800"/>
              <a:gd name="T74" fmla="*/ 2208 w 14080"/>
              <a:gd name="T75" fmla="*/ 7680 h 12800"/>
              <a:gd name="T76" fmla="*/ 2304 w 14080"/>
              <a:gd name="T77" fmla="*/ 7648 h 12800"/>
              <a:gd name="T78" fmla="*/ 2656 w 14080"/>
              <a:gd name="T79" fmla="*/ 7552 h 12800"/>
              <a:gd name="T80" fmla="*/ 2656 w 14080"/>
              <a:gd name="T81" fmla="*/ 7552 h 12800"/>
              <a:gd name="T82" fmla="*/ 2656 w 14080"/>
              <a:gd name="T83" fmla="*/ 7552 h 12800"/>
              <a:gd name="T84" fmla="*/ 2656 w 14080"/>
              <a:gd name="T85" fmla="*/ 10816 h 12800"/>
              <a:gd name="T86" fmla="*/ 11456 w 14080"/>
              <a:gd name="T87" fmla="*/ 10816 h 12800"/>
              <a:gd name="T88" fmla="*/ 11456 w 14080"/>
              <a:gd name="T89" fmla="*/ 7552 h 12800"/>
              <a:gd name="T90" fmla="*/ 11456 w 14080"/>
              <a:gd name="T91" fmla="*/ 7552 h 12800"/>
              <a:gd name="T92" fmla="*/ 11456 w 14080"/>
              <a:gd name="T93" fmla="*/ 7552 h 12800"/>
              <a:gd name="T94" fmla="*/ 11808 w 14080"/>
              <a:gd name="T95" fmla="*/ 7648 h 12800"/>
              <a:gd name="T96" fmla="*/ 11904 w 14080"/>
              <a:gd name="T97" fmla="*/ 7680 h 12800"/>
              <a:gd name="T98" fmla="*/ 11936 w 14080"/>
              <a:gd name="T99" fmla="*/ 7680 h 12800"/>
              <a:gd name="T100" fmla="*/ 12128 w 14080"/>
              <a:gd name="T101" fmla="*/ 7712 h 12800"/>
              <a:gd name="T102" fmla="*/ 12128 w 14080"/>
              <a:gd name="T103" fmla="*/ 7712 h 12800"/>
              <a:gd name="T104" fmla="*/ 12352 w 14080"/>
              <a:gd name="T105" fmla="*/ 7712 h 12800"/>
              <a:gd name="T106" fmla="*/ 12800 w 14080"/>
              <a:gd name="T107" fmla="*/ 7680 h 12800"/>
              <a:gd name="T108" fmla="*/ 12800 w 14080"/>
              <a:gd name="T109" fmla="*/ 12128 h 12800"/>
              <a:gd name="T110" fmla="*/ 12128 w 14080"/>
              <a:gd name="T111" fmla="*/ 12800 h 12800"/>
              <a:gd name="T112" fmla="*/ 1984 w 14080"/>
              <a:gd name="T113" fmla="*/ 12800 h 12800"/>
              <a:gd name="T114" fmla="*/ 1312 w 14080"/>
              <a:gd name="T115" fmla="*/ 12128 h 12800"/>
              <a:gd name="T116" fmla="*/ 1312 w 14080"/>
              <a:gd name="T117" fmla="*/ 7680 h 12800"/>
              <a:gd name="T118" fmla="*/ 1760 w 14080"/>
              <a:gd name="T119" fmla="*/ 7712 h 12800"/>
              <a:gd name="T120" fmla="*/ 1984 w 14080"/>
              <a:gd name="T121" fmla="*/ 7712 h 12800"/>
              <a:gd name="T122" fmla="*/ 1984 w 14080"/>
              <a:gd name="T123" fmla="*/ 7712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4080" h="12800">
                <a:moveTo>
                  <a:pt x="14080" y="5312"/>
                </a:moveTo>
                <a:cubicBezTo>
                  <a:pt x="14080" y="6272"/>
                  <a:pt x="13280" y="7072"/>
                  <a:pt x="12320" y="7072"/>
                </a:cubicBezTo>
                <a:cubicBezTo>
                  <a:pt x="11360" y="7072"/>
                  <a:pt x="10560" y="6272"/>
                  <a:pt x="10560" y="5312"/>
                </a:cubicBezTo>
                <a:lnTo>
                  <a:pt x="10560" y="5312"/>
                </a:lnTo>
                <a:lnTo>
                  <a:pt x="10560" y="5312"/>
                </a:lnTo>
                <a:lnTo>
                  <a:pt x="10560" y="5312"/>
                </a:lnTo>
                <a:cubicBezTo>
                  <a:pt x="10560" y="6272"/>
                  <a:pt x="9760" y="7072"/>
                  <a:pt x="8800" y="7072"/>
                </a:cubicBezTo>
                <a:cubicBezTo>
                  <a:pt x="7840" y="7072"/>
                  <a:pt x="7040" y="6272"/>
                  <a:pt x="7040" y="5312"/>
                </a:cubicBezTo>
                <a:lnTo>
                  <a:pt x="7040" y="5312"/>
                </a:lnTo>
                <a:lnTo>
                  <a:pt x="7040" y="5312"/>
                </a:lnTo>
                <a:lnTo>
                  <a:pt x="7040" y="5312"/>
                </a:lnTo>
                <a:lnTo>
                  <a:pt x="7040" y="5312"/>
                </a:lnTo>
                <a:cubicBezTo>
                  <a:pt x="7040" y="6272"/>
                  <a:pt x="6240" y="7072"/>
                  <a:pt x="5280" y="7072"/>
                </a:cubicBezTo>
                <a:cubicBezTo>
                  <a:pt x="4320" y="7072"/>
                  <a:pt x="3520" y="6272"/>
                  <a:pt x="3520" y="5312"/>
                </a:cubicBezTo>
                <a:lnTo>
                  <a:pt x="3520" y="5312"/>
                </a:lnTo>
                <a:lnTo>
                  <a:pt x="3520" y="5312"/>
                </a:lnTo>
                <a:lnTo>
                  <a:pt x="3520" y="5312"/>
                </a:lnTo>
                <a:lnTo>
                  <a:pt x="3520" y="5312"/>
                </a:lnTo>
                <a:cubicBezTo>
                  <a:pt x="3520" y="6272"/>
                  <a:pt x="2720" y="7072"/>
                  <a:pt x="1760" y="7072"/>
                </a:cubicBezTo>
                <a:cubicBezTo>
                  <a:pt x="800" y="7072"/>
                  <a:pt x="0" y="6272"/>
                  <a:pt x="0" y="5312"/>
                </a:cubicBezTo>
                <a:lnTo>
                  <a:pt x="0" y="5312"/>
                </a:lnTo>
                <a:lnTo>
                  <a:pt x="0" y="5312"/>
                </a:lnTo>
                <a:lnTo>
                  <a:pt x="0" y="5312"/>
                </a:lnTo>
                <a:lnTo>
                  <a:pt x="1248" y="1984"/>
                </a:lnTo>
                <a:lnTo>
                  <a:pt x="12864" y="1984"/>
                </a:lnTo>
                <a:lnTo>
                  <a:pt x="14080" y="5312"/>
                </a:lnTo>
                <a:lnTo>
                  <a:pt x="14080" y="5312"/>
                </a:lnTo>
                <a:close/>
                <a:moveTo>
                  <a:pt x="11872" y="1312"/>
                </a:moveTo>
                <a:lnTo>
                  <a:pt x="2208" y="1312"/>
                </a:lnTo>
                <a:cubicBezTo>
                  <a:pt x="1856" y="1312"/>
                  <a:pt x="1536" y="1024"/>
                  <a:pt x="1536" y="640"/>
                </a:cubicBezTo>
                <a:cubicBezTo>
                  <a:pt x="1536" y="288"/>
                  <a:pt x="1824" y="0"/>
                  <a:pt x="2208" y="0"/>
                </a:cubicBezTo>
                <a:lnTo>
                  <a:pt x="11872" y="0"/>
                </a:lnTo>
                <a:cubicBezTo>
                  <a:pt x="12224" y="0"/>
                  <a:pt x="12544" y="288"/>
                  <a:pt x="12544" y="672"/>
                </a:cubicBezTo>
                <a:cubicBezTo>
                  <a:pt x="12544" y="1024"/>
                  <a:pt x="12256" y="1312"/>
                  <a:pt x="11872" y="1312"/>
                </a:cubicBezTo>
                <a:close/>
                <a:moveTo>
                  <a:pt x="1984" y="7712"/>
                </a:moveTo>
                <a:lnTo>
                  <a:pt x="1984" y="7712"/>
                </a:lnTo>
                <a:cubicBezTo>
                  <a:pt x="2048" y="7712"/>
                  <a:pt x="2112" y="7712"/>
                  <a:pt x="2176" y="7680"/>
                </a:cubicBezTo>
                <a:lnTo>
                  <a:pt x="2208" y="7680"/>
                </a:lnTo>
                <a:cubicBezTo>
                  <a:pt x="2240" y="7680"/>
                  <a:pt x="2272" y="7680"/>
                  <a:pt x="2304" y="7648"/>
                </a:cubicBezTo>
                <a:cubicBezTo>
                  <a:pt x="2432" y="7616"/>
                  <a:pt x="2528" y="7584"/>
                  <a:pt x="2656" y="7552"/>
                </a:cubicBezTo>
                <a:lnTo>
                  <a:pt x="2656" y="7552"/>
                </a:lnTo>
                <a:lnTo>
                  <a:pt x="2656" y="7552"/>
                </a:lnTo>
                <a:lnTo>
                  <a:pt x="2656" y="10816"/>
                </a:lnTo>
                <a:lnTo>
                  <a:pt x="11456" y="10816"/>
                </a:lnTo>
                <a:lnTo>
                  <a:pt x="11456" y="7552"/>
                </a:lnTo>
                <a:lnTo>
                  <a:pt x="11456" y="7552"/>
                </a:lnTo>
                <a:lnTo>
                  <a:pt x="11456" y="7552"/>
                </a:lnTo>
                <a:cubicBezTo>
                  <a:pt x="11584" y="7584"/>
                  <a:pt x="11680" y="7616"/>
                  <a:pt x="11808" y="7648"/>
                </a:cubicBezTo>
                <a:cubicBezTo>
                  <a:pt x="11840" y="7648"/>
                  <a:pt x="11872" y="7648"/>
                  <a:pt x="11904" y="7680"/>
                </a:cubicBezTo>
                <a:lnTo>
                  <a:pt x="11936" y="7680"/>
                </a:lnTo>
                <a:cubicBezTo>
                  <a:pt x="12000" y="7680"/>
                  <a:pt x="12064" y="7712"/>
                  <a:pt x="12128" y="7712"/>
                </a:cubicBezTo>
                <a:lnTo>
                  <a:pt x="12128" y="7712"/>
                </a:lnTo>
                <a:lnTo>
                  <a:pt x="12352" y="7712"/>
                </a:lnTo>
                <a:cubicBezTo>
                  <a:pt x="12512" y="7712"/>
                  <a:pt x="12640" y="7712"/>
                  <a:pt x="12800" y="7680"/>
                </a:cubicBezTo>
                <a:lnTo>
                  <a:pt x="12800" y="12128"/>
                </a:lnTo>
                <a:cubicBezTo>
                  <a:pt x="12800" y="12480"/>
                  <a:pt x="12512" y="12800"/>
                  <a:pt x="12128" y="12800"/>
                </a:cubicBezTo>
                <a:lnTo>
                  <a:pt x="1984" y="12800"/>
                </a:lnTo>
                <a:cubicBezTo>
                  <a:pt x="1632" y="12800"/>
                  <a:pt x="1312" y="12512"/>
                  <a:pt x="1312" y="12128"/>
                </a:cubicBezTo>
                <a:lnTo>
                  <a:pt x="1312" y="7680"/>
                </a:lnTo>
                <a:cubicBezTo>
                  <a:pt x="1440" y="7712"/>
                  <a:pt x="1600" y="7712"/>
                  <a:pt x="1760" y="7712"/>
                </a:cubicBezTo>
                <a:lnTo>
                  <a:pt x="1984" y="7712"/>
                </a:lnTo>
                <a:close/>
                <a:moveTo>
                  <a:pt x="1984" y="7712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3" name="iconfont-1027-797105">
            <a:extLst>
              <a:ext uri="{FF2B5EF4-FFF2-40B4-BE49-F238E27FC236}">
                <a16:creationId xmlns:a16="http://schemas.microsoft.com/office/drawing/2014/main" id="{9C320C63-4B35-4608-9EF0-CD1FC1DA1659}"/>
              </a:ext>
            </a:extLst>
          </p:cNvPr>
          <p:cNvSpPr>
            <a:spLocks noChangeAspect="1"/>
          </p:cNvSpPr>
          <p:nvPr/>
        </p:nvSpPr>
        <p:spPr bwMode="auto">
          <a:xfrm>
            <a:off x="9626861" y="1412240"/>
            <a:ext cx="446427" cy="357224"/>
          </a:xfrm>
          <a:custGeom>
            <a:avLst/>
            <a:gdLst>
              <a:gd name="T0" fmla="*/ 10893 w 11166"/>
              <a:gd name="T1" fmla="*/ 274 h 8934"/>
              <a:gd name="T2" fmla="*/ 931 w 11166"/>
              <a:gd name="T3" fmla="*/ 0 h 8934"/>
              <a:gd name="T4" fmla="*/ 0 w 11166"/>
              <a:gd name="T5" fmla="*/ 931 h 8934"/>
              <a:gd name="T6" fmla="*/ 274 w 11166"/>
              <a:gd name="T7" fmla="*/ 8660 h 8934"/>
              <a:gd name="T8" fmla="*/ 10236 w 11166"/>
              <a:gd name="T9" fmla="*/ 8934 h 8934"/>
              <a:gd name="T10" fmla="*/ 11166 w 11166"/>
              <a:gd name="T11" fmla="*/ 8003 h 8934"/>
              <a:gd name="T12" fmla="*/ 1057 w 11166"/>
              <a:gd name="T13" fmla="*/ 4202 h 8934"/>
              <a:gd name="T14" fmla="*/ 1911 w 11166"/>
              <a:gd name="T15" fmla="*/ 4165 h 8934"/>
              <a:gd name="T16" fmla="*/ 2312 w 11166"/>
              <a:gd name="T17" fmla="*/ 3872 h 8934"/>
              <a:gd name="T18" fmla="*/ 2723 w 11166"/>
              <a:gd name="T19" fmla="*/ 3405 h 8934"/>
              <a:gd name="T20" fmla="*/ 3265 w 11166"/>
              <a:gd name="T21" fmla="*/ 2980 h 8934"/>
              <a:gd name="T22" fmla="*/ 3907 w 11166"/>
              <a:gd name="T23" fmla="*/ 4344 h 8934"/>
              <a:gd name="T24" fmla="*/ 4681 w 11166"/>
              <a:gd name="T25" fmla="*/ 2112 h 8934"/>
              <a:gd name="T26" fmla="*/ 5011 w 11166"/>
              <a:gd name="T27" fmla="*/ 1149 h 8934"/>
              <a:gd name="T28" fmla="*/ 5219 w 11166"/>
              <a:gd name="T29" fmla="*/ 677 h 8934"/>
              <a:gd name="T30" fmla="*/ 5681 w 11166"/>
              <a:gd name="T31" fmla="*/ 649 h 8934"/>
              <a:gd name="T32" fmla="*/ 5889 w 11166"/>
              <a:gd name="T33" fmla="*/ 1239 h 8934"/>
              <a:gd name="T34" fmla="*/ 6063 w 11166"/>
              <a:gd name="T35" fmla="*/ 2669 h 8934"/>
              <a:gd name="T36" fmla="*/ 6455 w 11166"/>
              <a:gd name="T37" fmla="*/ 6005 h 8934"/>
              <a:gd name="T38" fmla="*/ 6969 w 11166"/>
              <a:gd name="T39" fmla="*/ 4301 h 8934"/>
              <a:gd name="T40" fmla="*/ 7201 w 11166"/>
              <a:gd name="T41" fmla="*/ 3551 h 8934"/>
              <a:gd name="T42" fmla="*/ 7371 w 11166"/>
              <a:gd name="T43" fmla="*/ 3155 h 8934"/>
              <a:gd name="T44" fmla="*/ 7875 w 11166"/>
              <a:gd name="T45" fmla="*/ 3112 h 8934"/>
              <a:gd name="T46" fmla="*/ 7965 w 11166"/>
              <a:gd name="T47" fmla="*/ 3532 h 8934"/>
              <a:gd name="T48" fmla="*/ 8295 w 11166"/>
              <a:gd name="T49" fmla="*/ 4523 h 8934"/>
              <a:gd name="T50" fmla="*/ 8418 w 11166"/>
              <a:gd name="T51" fmla="*/ 4287 h 8934"/>
              <a:gd name="T52" fmla="*/ 9003 w 11166"/>
              <a:gd name="T53" fmla="*/ 4032 h 8934"/>
              <a:gd name="T54" fmla="*/ 9419 w 11166"/>
              <a:gd name="T55" fmla="*/ 4042 h 8934"/>
              <a:gd name="T56" fmla="*/ 9645 w 11166"/>
              <a:gd name="T57" fmla="*/ 4759 h 8934"/>
              <a:gd name="T58" fmla="*/ 9286 w 11166"/>
              <a:gd name="T59" fmla="*/ 4769 h 8934"/>
              <a:gd name="T60" fmla="*/ 8881 w 11166"/>
              <a:gd name="T61" fmla="*/ 4995 h 8934"/>
              <a:gd name="T62" fmla="*/ 8579 w 11166"/>
              <a:gd name="T63" fmla="*/ 5731 h 8934"/>
              <a:gd name="T64" fmla="*/ 8281 w 11166"/>
              <a:gd name="T65" fmla="*/ 5915 h 8934"/>
              <a:gd name="T66" fmla="*/ 8003 w 11166"/>
              <a:gd name="T67" fmla="*/ 5750 h 8934"/>
              <a:gd name="T68" fmla="*/ 7776 w 11166"/>
              <a:gd name="T69" fmla="*/ 5184 h 8934"/>
              <a:gd name="T70" fmla="*/ 7163 w 11166"/>
              <a:gd name="T71" fmla="*/ 6203 h 8934"/>
              <a:gd name="T72" fmla="*/ 6837 w 11166"/>
              <a:gd name="T73" fmla="*/ 7265 h 8934"/>
              <a:gd name="T74" fmla="*/ 6663 w 11166"/>
              <a:gd name="T75" fmla="*/ 7874 h 8934"/>
              <a:gd name="T76" fmla="*/ 6163 w 11166"/>
              <a:gd name="T77" fmla="*/ 8355 h 8934"/>
              <a:gd name="T78" fmla="*/ 5776 w 11166"/>
              <a:gd name="T79" fmla="*/ 7836 h 8934"/>
              <a:gd name="T80" fmla="*/ 5691 w 11166"/>
              <a:gd name="T81" fmla="*/ 6921 h 8934"/>
              <a:gd name="T82" fmla="*/ 5521 w 11166"/>
              <a:gd name="T83" fmla="*/ 5137 h 8934"/>
              <a:gd name="T84" fmla="*/ 4804 w 11166"/>
              <a:gd name="T85" fmla="*/ 4013 h 8934"/>
              <a:gd name="T86" fmla="*/ 4468 w 11166"/>
              <a:gd name="T87" fmla="*/ 4995 h 8934"/>
              <a:gd name="T88" fmla="*/ 4294 w 11166"/>
              <a:gd name="T89" fmla="*/ 5514 h 8934"/>
              <a:gd name="T90" fmla="*/ 3916 w 11166"/>
              <a:gd name="T91" fmla="*/ 5835 h 8934"/>
              <a:gd name="T92" fmla="*/ 3529 w 11166"/>
              <a:gd name="T93" fmla="*/ 5448 h 8934"/>
              <a:gd name="T94" fmla="*/ 3265 w 11166"/>
              <a:gd name="T95" fmla="*/ 4712 h 8934"/>
              <a:gd name="T96" fmla="*/ 2907 w 11166"/>
              <a:gd name="T97" fmla="*/ 4297 h 8934"/>
              <a:gd name="T98" fmla="*/ 2614 w 11166"/>
              <a:gd name="T99" fmla="*/ 4636 h 8934"/>
              <a:gd name="T100" fmla="*/ 2019 w 11166"/>
              <a:gd name="T101" fmla="*/ 4929 h 8934"/>
              <a:gd name="T102" fmla="*/ 1453 w 11166"/>
              <a:gd name="T103" fmla="*/ 4929 h 8934"/>
              <a:gd name="T104" fmla="*/ 1057 w 11166"/>
              <a:gd name="T105" fmla="*/ 4202 h 8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1166" h="8934">
                <a:moveTo>
                  <a:pt x="11166" y="931"/>
                </a:moveTo>
                <a:cubicBezTo>
                  <a:pt x="11166" y="675"/>
                  <a:pt x="11074" y="454"/>
                  <a:pt x="10893" y="274"/>
                </a:cubicBezTo>
                <a:cubicBezTo>
                  <a:pt x="10713" y="93"/>
                  <a:pt x="10492" y="0"/>
                  <a:pt x="10236" y="0"/>
                </a:cubicBezTo>
                <a:lnTo>
                  <a:pt x="931" y="0"/>
                </a:lnTo>
                <a:cubicBezTo>
                  <a:pt x="675" y="0"/>
                  <a:pt x="454" y="93"/>
                  <a:pt x="274" y="274"/>
                </a:cubicBezTo>
                <a:cubicBezTo>
                  <a:pt x="93" y="454"/>
                  <a:pt x="0" y="675"/>
                  <a:pt x="0" y="931"/>
                </a:cubicBezTo>
                <a:lnTo>
                  <a:pt x="0" y="8003"/>
                </a:lnTo>
                <a:cubicBezTo>
                  <a:pt x="0" y="8259"/>
                  <a:pt x="93" y="8480"/>
                  <a:pt x="274" y="8660"/>
                </a:cubicBezTo>
                <a:cubicBezTo>
                  <a:pt x="454" y="8840"/>
                  <a:pt x="675" y="8934"/>
                  <a:pt x="931" y="8934"/>
                </a:cubicBezTo>
                <a:lnTo>
                  <a:pt x="10236" y="8934"/>
                </a:lnTo>
                <a:cubicBezTo>
                  <a:pt x="10492" y="8934"/>
                  <a:pt x="10713" y="8840"/>
                  <a:pt x="10893" y="8660"/>
                </a:cubicBezTo>
                <a:cubicBezTo>
                  <a:pt x="11074" y="8480"/>
                  <a:pt x="11166" y="8259"/>
                  <a:pt x="11166" y="8003"/>
                </a:cubicBezTo>
                <a:lnTo>
                  <a:pt x="11166" y="931"/>
                </a:lnTo>
                <a:close/>
                <a:moveTo>
                  <a:pt x="1057" y="4202"/>
                </a:moveTo>
                <a:lnTo>
                  <a:pt x="1576" y="4202"/>
                </a:lnTo>
                <a:cubicBezTo>
                  <a:pt x="1714" y="4202"/>
                  <a:pt x="1826" y="4190"/>
                  <a:pt x="1911" y="4165"/>
                </a:cubicBezTo>
                <a:cubicBezTo>
                  <a:pt x="1996" y="4139"/>
                  <a:pt x="2079" y="4092"/>
                  <a:pt x="2161" y="4023"/>
                </a:cubicBezTo>
                <a:lnTo>
                  <a:pt x="2312" y="3872"/>
                </a:lnTo>
                <a:cubicBezTo>
                  <a:pt x="2375" y="3809"/>
                  <a:pt x="2441" y="3737"/>
                  <a:pt x="2510" y="3655"/>
                </a:cubicBezTo>
                <a:cubicBezTo>
                  <a:pt x="2579" y="3573"/>
                  <a:pt x="2650" y="3490"/>
                  <a:pt x="2723" y="3405"/>
                </a:cubicBezTo>
                <a:cubicBezTo>
                  <a:pt x="2795" y="3320"/>
                  <a:pt x="2863" y="3240"/>
                  <a:pt x="2925" y="3164"/>
                </a:cubicBezTo>
                <a:cubicBezTo>
                  <a:pt x="3051" y="3007"/>
                  <a:pt x="3164" y="2945"/>
                  <a:pt x="3265" y="2980"/>
                </a:cubicBezTo>
                <a:cubicBezTo>
                  <a:pt x="3366" y="3015"/>
                  <a:pt x="3441" y="3089"/>
                  <a:pt x="3492" y="3202"/>
                </a:cubicBezTo>
                <a:lnTo>
                  <a:pt x="3907" y="4344"/>
                </a:lnTo>
                <a:cubicBezTo>
                  <a:pt x="4121" y="3746"/>
                  <a:pt x="4310" y="3205"/>
                  <a:pt x="4473" y="2721"/>
                </a:cubicBezTo>
                <a:cubicBezTo>
                  <a:pt x="4542" y="2513"/>
                  <a:pt x="4612" y="2310"/>
                  <a:pt x="4681" y="2112"/>
                </a:cubicBezTo>
                <a:cubicBezTo>
                  <a:pt x="4750" y="1913"/>
                  <a:pt x="4813" y="1731"/>
                  <a:pt x="4870" y="1564"/>
                </a:cubicBezTo>
                <a:cubicBezTo>
                  <a:pt x="4926" y="1398"/>
                  <a:pt x="4973" y="1259"/>
                  <a:pt x="5011" y="1149"/>
                </a:cubicBezTo>
                <a:cubicBezTo>
                  <a:pt x="5049" y="1039"/>
                  <a:pt x="5071" y="968"/>
                  <a:pt x="5077" y="937"/>
                </a:cubicBezTo>
                <a:cubicBezTo>
                  <a:pt x="5109" y="830"/>
                  <a:pt x="5156" y="743"/>
                  <a:pt x="5219" y="677"/>
                </a:cubicBezTo>
                <a:cubicBezTo>
                  <a:pt x="5282" y="611"/>
                  <a:pt x="5351" y="578"/>
                  <a:pt x="5426" y="578"/>
                </a:cubicBezTo>
                <a:cubicBezTo>
                  <a:pt x="5508" y="578"/>
                  <a:pt x="5593" y="602"/>
                  <a:pt x="5681" y="649"/>
                </a:cubicBezTo>
                <a:cubicBezTo>
                  <a:pt x="5769" y="696"/>
                  <a:pt x="5826" y="792"/>
                  <a:pt x="5851" y="937"/>
                </a:cubicBezTo>
                <a:cubicBezTo>
                  <a:pt x="5858" y="975"/>
                  <a:pt x="5870" y="1075"/>
                  <a:pt x="5889" y="1239"/>
                </a:cubicBezTo>
                <a:cubicBezTo>
                  <a:pt x="5908" y="1402"/>
                  <a:pt x="5933" y="1607"/>
                  <a:pt x="5964" y="1852"/>
                </a:cubicBezTo>
                <a:cubicBezTo>
                  <a:pt x="5996" y="2098"/>
                  <a:pt x="6029" y="2370"/>
                  <a:pt x="6063" y="2669"/>
                </a:cubicBezTo>
                <a:cubicBezTo>
                  <a:pt x="6098" y="2967"/>
                  <a:pt x="6134" y="3271"/>
                  <a:pt x="6172" y="3579"/>
                </a:cubicBezTo>
                <a:cubicBezTo>
                  <a:pt x="6254" y="4303"/>
                  <a:pt x="6348" y="5111"/>
                  <a:pt x="6455" y="6005"/>
                </a:cubicBezTo>
                <a:cubicBezTo>
                  <a:pt x="6594" y="5552"/>
                  <a:pt x="6719" y="5140"/>
                  <a:pt x="6833" y="4769"/>
                </a:cubicBezTo>
                <a:cubicBezTo>
                  <a:pt x="6877" y="4611"/>
                  <a:pt x="6922" y="4455"/>
                  <a:pt x="6969" y="4301"/>
                </a:cubicBezTo>
                <a:cubicBezTo>
                  <a:pt x="7017" y="4147"/>
                  <a:pt x="7061" y="4006"/>
                  <a:pt x="7102" y="3877"/>
                </a:cubicBezTo>
                <a:cubicBezTo>
                  <a:pt x="7142" y="3748"/>
                  <a:pt x="7176" y="3639"/>
                  <a:pt x="7201" y="3551"/>
                </a:cubicBezTo>
                <a:cubicBezTo>
                  <a:pt x="7226" y="3463"/>
                  <a:pt x="7245" y="3406"/>
                  <a:pt x="7257" y="3381"/>
                </a:cubicBezTo>
                <a:cubicBezTo>
                  <a:pt x="7289" y="3281"/>
                  <a:pt x="7327" y="3205"/>
                  <a:pt x="7371" y="3155"/>
                </a:cubicBezTo>
                <a:cubicBezTo>
                  <a:pt x="7415" y="3104"/>
                  <a:pt x="7474" y="3070"/>
                  <a:pt x="7550" y="3051"/>
                </a:cubicBezTo>
                <a:cubicBezTo>
                  <a:pt x="7695" y="3013"/>
                  <a:pt x="7803" y="3033"/>
                  <a:pt x="7875" y="3112"/>
                </a:cubicBezTo>
                <a:cubicBezTo>
                  <a:pt x="7948" y="3191"/>
                  <a:pt x="7984" y="3271"/>
                  <a:pt x="7984" y="3353"/>
                </a:cubicBezTo>
                <a:cubicBezTo>
                  <a:pt x="7984" y="3422"/>
                  <a:pt x="7978" y="3482"/>
                  <a:pt x="7965" y="3532"/>
                </a:cubicBezTo>
                <a:cubicBezTo>
                  <a:pt x="7959" y="3557"/>
                  <a:pt x="7956" y="3579"/>
                  <a:pt x="7956" y="3598"/>
                </a:cubicBezTo>
                <a:lnTo>
                  <a:pt x="8295" y="4523"/>
                </a:lnTo>
                <a:cubicBezTo>
                  <a:pt x="8302" y="4517"/>
                  <a:pt x="8311" y="4504"/>
                  <a:pt x="8324" y="4485"/>
                </a:cubicBezTo>
                <a:cubicBezTo>
                  <a:pt x="8343" y="4454"/>
                  <a:pt x="8374" y="4388"/>
                  <a:pt x="8418" y="4287"/>
                </a:cubicBezTo>
                <a:cubicBezTo>
                  <a:pt x="8469" y="4180"/>
                  <a:pt x="8552" y="4109"/>
                  <a:pt x="8668" y="4075"/>
                </a:cubicBezTo>
                <a:cubicBezTo>
                  <a:pt x="8785" y="4040"/>
                  <a:pt x="8896" y="4026"/>
                  <a:pt x="9003" y="4032"/>
                </a:cubicBezTo>
                <a:cubicBezTo>
                  <a:pt x="9073" y="4039"/>
                  <a:pt x="9142" y="4042"/>
                  <a:pt x="9211" y="4042"/>
                </a:cubicBezTo>
                <a:lnTo>
                  <a:pt x="9419" y="4042"/>
                </a:lnTo>
                <a:lnTo>
                  <a:pt x="9645" y="4042"/>
                </a:lnTo>
                <a:lnTo>
                  <a:pt x="9645" y="4759"/>
                </a:lnTo>
                <a:cubicBezTo>
                  <a:pt x="9607" y="4765"/>
                  <a:pt x="9570" y="4769"/>
                  <a:pt x="9532" y="4769"/>
                </a:cubicBezTo>
                <a:lnTo>
                  <a:pt x="9286" y="4769"/>
                </a:lnTo>
                <a:cubicBezTo>
                  <a:pt x="9198" y="4762"/>
                  <a:pt x="9117" y="4786"/>
                  <a:pt x="9041" y="4839"/>
                </a:cubicBezTo>
                <a:cubicBezTo>
                  <a:pt x="8966" y="4893"/>
                  <a:pt x="8912" y="4944"/>
                  <a:pt x="8881" y="4995"/>
                </a:cubicBezTo>
                <a:cubicBezTo>
                  <a:pt x="8856" y="5045"/>
                  <a:pt x="8811" y="5143"/>
                  <a:pt x="8749" y="5288"/>
                </a:cubicBezTo>
                <a:cubicBezTo>
                  <a:pt x="8686" y="5432"/>
                  <a:pt x="8629" y="5580"/>
                  <a:pt x="8579" y="5731"/>
                </a:cubicBezTo>
                <a:cubicBezTo>
                  <a:pt x="8553" y="5807"/>
                  <a:pt x="8513" y="5857"/>
                  <a:pt x="8456" y="5882"/>
                </a:cubicBezTo>
                <a:cubicBezTo>
                  <a:pt x="8399" y="5907"/>
                  <a:pt x="8341" y="5919"/>
                  <a:pt x="8281" y="5915"/>
                </a:cubicBezTo>
                <a:cubicBezTo>
                  <a:pt x="8222" y="5912"/>
                  <a:pt x="8165" y="5895"/>
                  <a:pt x="8111" y="5863"/>
                </a:cubicBezTo>
                <a:cubicBezTo>
                  <a:pt x="8058" y="5832"/>
                  <a:pt x="8022" y="5794"/>
                  <a:pt x="8003" y="5750"/>
                </a:cubicBezTo>
                <a:cubicBezTo>
                  <a:pt x="7984" y="5706"/>
                  <a:pt x="7953" y="5629"/>
                  <a:pt x="7909" y="5519"/>
                </a:cubicBezTo>
                <a:cubicBezTo>
                  <a:pt x="7865" y="5409"/>
                  <a:pt x="7820" y="5297"/>
                  <a:pt x="7776" y="5184"/>
                </a:cubicBezTo>
                <a:cubicBezTo>
                  <a:pt x="7720" y="5052"/>
                  <a:pt x="7663" y="4910"/>
                  <a:pt x="7606" y="4759"/>
                </a:cubicBezTo>
                <a:cubicBezTo>
                  <a:pt x="7443" y="5281"/>
                  <a:pt x="7295" y="5763"/>
                  <a:pt x="7163" y="6203"/>
                </a:cubicBezTo>
                <a:cubicBezTo>
                  <a:pt x="7106" y="6392"/>
                  <a:pt x="7050" y="6577"/>
                  <a:pt x="6993" y="6760"/>
                </a:cubicBezTo>
                <a:cubicBezTo>
                  <a:pt x="6936" y="6942"/>
                  <a:pt x="6884" y="7111"/>
                  <a:pt x="6837" y="7265"/>
                </a:cubicBezTo>
                <a:cubicBezTo>
                  <a:pt x="6790" y="7419"/>
                  <a:pt x="6751" y="7550"/>
                  <a:pt x="6719" y="7656"/>
                </a:cubicBezTo>
                <a:cubicBezTo>
                  <a:pt x="6688" y="7763"/>
                  <a:pt x="6669" y="7836"/>
                  <a:pt x="6663" y="7874"/>
                </a:cubicBezTo>
                <a:cubicBezTo>
                  <a:pt x="6631" y="8024"/>
                  <a:pt x="6571" y="8144"/>
                  <a:pt x="6483" y="8232"/>
                </a:cubicBezTo>
                <a:cubicBezTo>
                  <a:pt x="6395" y="8320"/>
                  <a:pt x="6288" y="8361"/>
                  <a:pt x="6163" y="8355"/>
                </a:cubicBezTo>
                <a:cubicBezTo>
                  <a:pt x="6030" y="8342"/>
                  <a:pt x="5936" y="8286"/>
                  <a:pt x="5879" y="8185"/>
                </a:cubicBezTo>
                <a:cubicBezTo>
                  <a:pt x="5823" y="8084"/>
                  <a:pt x="5788" y="7968"/>
                  <a:pt x="5776" y="7836"/>
                </a:cubicBezTo>
                <a:cubicBezTo>
                  <a:pt x="5776" y="7804"/>
                  <a:pt x="5768" y="7707"/>
                  <a:pt x="5752" y="7543"/>
                </a:cubicBezTo>
                <a:cubicBezTo>
                  <a:pt x="5736" y="7380"/>
                  <a:pt x="5716" y="7172"/>
                  <a:pt x="5691" y="6921"/>
                </a:cubicBezTo>
                <a:cubicBezTo>
                  <a:pt x="5665" y="6668"/>
                  <a:pt x="5639" y="6389"/>
                  <a:pt x="5610" y="6081"/>
                </a:cubicBezTo>
                <a:cubicBezTo>
                  <a:pt x="5582" y="5772"/>
                  <a:pt x="5552" y="5457"/>
                  <a:pt x="5521" y="5137"/>
                </a:cubicBezTo>
                <a:cubicBezTo>
                  <a:pt x="5451" y="4388"/>
                  <a:pt x="5370" y="3551"/>
                  <a:pt x="5276" y="2626"/>
                </a:cubicBezTo>
                <a:cubicBezTo>
                  <a:pt x="5099" y="3142"/>
                  <a:pt x="4942" y="3605"/>
                  <a:pt x="4804" y="4013"/>
                </a:cubicBezTo>
                <a:cubicBezTo>
                  <a:pt x="4747" y="4190"/>
                  <a:pt x="4689" y="4363"/>
                  <a:pt x="4629" y="4533"/>
                </a:cubicBezTo>
                <a:cubicBezTo>
                  <a:pt x="4569" y="4703"/>
                  <a:pt x="4516" y="4857"/>
                  <a:pt x="4468" y="4995"/>
                </a:cubicBezTo>
                <a:cubicBezTo>
                  <a:pt x="4421" y="5133"/>
                  <a:pt x="4382" y="5250"/>
                  <a:pt x="4351" y="5344"/>
                </a:cubicBezTo>
                <a:lnTo>
                  <a:pt x="4294" y="5514"/>
                </a:lnTo>
                <a:cubicBezTo>
                  <a:pt x="4262" y="5596"/>
                  <a:pt x="4220" y="5671"/>
                  <a:pt x="4166" y="5741"/>
                </a:cubicBezTo>
                <a:cubicBezTo>
                  <a:pt x="4113" y="5810"/>
                  <a:pt x="4030" y="5841"/>
                  <a:pt x="3916" y="5835"/>
                </a:cubicBezTo>
                <a:cubicBezTo>
                  <a:pt x="3803" y="5835"/>
                  <a:pt x="3718" y="5796"/>
                  <a:pt x="3662" y="5717"/>
                </a:cubicBezTo>
                <a:cubicBezTo>
                  <a:pt x="3605" y="5639"/>
                  <a:pt x="3561" y="5549"/>
                  <a:pt x="3529" y="5448"/>
                </a:cubicBezTo>
                <a:cubicBezTo>
                  <a:pt x="3511" y="5398"/>
                  <a:pt x="3476" y="5300"/>
                  <a:pt x="3426" y="5155"/>
                </a:cubicBezTo>
                <a:cubicBezTo>
                  <a:pt x="3375" y="5011"/>
                  <a:pt x="3322" y="4863"/>
                  <a:pt x="3265" y="4712"/>
                </a:cubicBezTo>
                <a:cubicBezTo>
                  <a:pt x="3196" y="4536"/>
                  <a:pt x="3124" y="4341"/>
                  <a:pt x="3048" y="4127"/>
                </a:cubicBezTo>
                <a:cubicBezTo>
                  <a:pt x="3004" y="4183"/>
                  <a:pt x="2957" y="4240"/>
                  <a:pt x="2907" y="4297"/>
                </a:cubicBezTo>
                <a:cubicBezTo>
                  <a:pt x="2863" y="4347"/>
                  <a:pt x="2815" y="4402"/>
                  <a:pt x="2765" y="4462"/>
                </a:cubicBezTo>
                <a:cubicBezTo>
                  <a:pt x="2715" y="4521"/>
                  <a:pt x="2664" y="4580"/>
                  <a:pt x="2614" y="4636"/>
                </a:cubicBezTo>
                <a:cubicBezTo>
                  <a:pt x="2513" y="4756"/>
                  <a:pt x="2419" y="4838"/>
                  <a:pt x="2331" y="4882"/>
                </a:cubicBezTo>
                <a:cubicBezTo>
                  <a:pt x="2243" y="4926"/>
                  <a:pt x="2139" y="4941"/>
                  <a:pt x="2019" y="4929"/>
                </a:cubicBezTo>
                <a:cubicBezTo>
                  <a:pt x="1956" y="4923"/>
                  <a:pt x="1873" y="4921"/>
                  <a:pt x="1769" y="4924"/>
                </a:cubicBezTo>
                <a:cubicBezTo>
                  <a:pt x="1665" y="4927"/>
                  <a:pt x="1560" y="4929"/>
                  <a:pt x="1453" y="4929"/>
                </a:cubicBezTo>
                <a:cubicBezTo>
                  <a:pt x="1334" y="4935"/>
                  <a:pt x="1202" y="4938"/>
                  <a:pt x="1057" y="4938"/>
                </a:cubicBezTo>
                <a:lnTo>
                  <a:pt x="1057" y="4202"/>
                </a:lnTo>
                <a:close/>
                <a:moveTo>
                  <a:pt x="1057" y="4202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27D26A7-25D0-4C68-8335-84459F986C1E}"/>
              </a:ext>
            </a:extLst>
          </p:cNvPr>
          <p:cNvSpPr txBox="1"/>
          <p:nvPr/>
        </p:nvSpPr>
        <p:spPr>
          <a:xfrm>
            <a:off x="4375410" y="2041813"/>
            <a:ext cx="16530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TEXT HERE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87A1939-D620-4281-BDB7-ACBF89802E42}"/>
              </a:ext>
            </a:extLst>
          </p:cNvPr>
          <p:cNvSpPr txBox="1"/>
          <p:nvPr/>
        </p:nvSpPr>
        <p:spPr>
          <a:xfrm>
            <a:off x="9023565" y="2041813"/>
            <a:ext cx="16530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TEXT HERE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BC64435D-ECCB-4D9E-9E18-EC1B5306FF41}"/>
              </a:ext>
            </a:extLst>
          </p:cNvPr>
          <p:cNvSpPr txBox="1"/>
          <p:nvPr/>
        </p:nvSpPr>
        <p:spPr>
          <a:xfrm>
            <a:off x="3137256" y="6395618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pic>
        <p:nvPicPr>
          <p:cNvPr id="49" name="图片 12" descr="logo">
            <a:extLst>
              <a:ext uri="{FF2B5EF4-FFF2-40B4-BE49-F238E27FC236}">
                <a16:creationId xmlns:a16="http://schemas.microsoft.com/office/drawing/2014/main" id="{494AB941-B85B-45FB-B88E-749C088EC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7147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0722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5951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1180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6409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1638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4" y="3354204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pic>
        <p:nvPicPr>
          <p:cNvPr id="68" name="图片 12" descr="logo">
            <a:extLst>
              <a:ext uri="{FF2B5EF4-FFF2-40B4-BE49-F238E27FC236}">
                <a16:creationId xmlns:a16="http://schemas.microsoft.com/office/drawing/2014/main" id="{242BCAC4-273C-4455-8537-6BBDDA72BF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3" name="组合 42">
            <a:extLst>
              <a:ext uri="{FF2B5EF4-FFF2-40B4-BE49-F238E27FC236}">
                <a16:creationId xmlns:a16="http://schemas.microsoft.com/office/drawing/2014/main" id="{036C63B4-5468-4A41-88B6-28AD88EF120B}"/>
              </a:ext>
            </a:extLst>
          </p:cNvPr>
          <p:cNvGrpSpPr/>
          <p:nvPr/>
        </p:nvGrpSpPr>
        <p:grpSpPr>
          <a:xfrm>
            <a:off x="4187923" y="972711"/>
            <a:ext cx="6558634" cy="4508927"/>
            <a:chOff x="4187923" y="972711"/>
            <a:chExt cx="6558634" cy="4508927"/>
          </a:xfrm>
        </p:grpSpPr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8E0BF136-0769-4916-830A-C76B54D12BC4}"/>
                </a:ext>
              </a:extLst>
            </p:cNvPr>
            <p:cNvSpPr txBox="1"/>
            <p:nvPr/>
          </p:nvSpPr>
          <p:spPr>
            <a:xfrm>
              <a:off x="6560582" y="972711"/>
              <a:ext cx="1976823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3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0A072FE5-269A-4E49-A25D-B2C7572FB2DF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理论框架与分析</a:t>
              </a: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3BB747AB-597F-4BEB-B216-D9E864FC9FC0}"/>
                </a:ext>
              </a:extLst>
            </p:cNvPr>
            <p:cNvSpPr txBox="1"/>
            <p:nvPr/>
          </p:nvSpPr>
          <p:spPr>
            <a:xfrm>
              <a:off x="4187923" y="3586264"/>
              <a:ext cx="65586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Theoretical Framework and Analysis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0653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>
            <a:extLst>
              <a:ext uri="{FF2B5EF4-FFF2-40B4-BE49-F238E27FC236}">
                <a16:creationId xmlns:a16="http://schemas.microsoft.com/office/drawing/2014/main" id="{376335E1-59A9-4CD9-AB30-B42C8EEC55B5}"/>
              </a:ext>
            </a:extLst>
          </p:cNvPr>
          <p:cNvGrpSpPr/>
          <p:nvPr/>
        </p:nvGrpSpPr>
        <p:grpSpPr>
          <a:xfrm>
            <a:off x="5580029" y="1739643"/>
            <a:ext cx="2083573" cy="3987567"/>
            <a:chOff x="5881079" y="1581584"/>
            <a:chExt cx="2083573" cy="3987567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4B22D6B-2B23-4CCB-908F-42ABCDAFD3AB}"/>
                </a:ext>
              </a:extLst>
            </p:cNvPr>
            <p:cNvGrpSpPr/>
            <p:nvPr/>
          </p:nvGrpSpPr>
          <p:grpSpPr>
            <a:xfrm>
              <a:off x="7517288" y="1581584"/>
              <a:ext cx="447364" cy="447364"/>
              <a:chOff x="6800850" y="1381903"/>
              <a:chExt cx="808755" cy="808755"/>
            </a:xfrm>
          </p:grpSpPr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33543690-E124-4423-BBEE-4592AF5F51A7}"/>
                  </a:ext>
                </a:extLst>
              </p:cNvPr>
              <p:cNvSpPr/>
              <p:nvPr/>
            </p:nvSpPr>
            <p:spPr>
              <a:xfrm>
                <a:off x="6800850" y="1381903"/>
                <a:ext cx="808755" cy="80875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45" name="iconfont-11180-4674648">
                <a:extLst>
                  <a:ext uri="{FF2B5EF4-FFF2-40B4-BE49-F238E27FC236}">
                    <a16:creationId xmlns:a16="http://schemas.microsoft.com/office/drawing/2014/main" id="{9836EDF0-EB21-46FB-AD5F-DC9D306F8F87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000531" y="1581584"/>
                <a:ext cx="409393" cy="409393"/>
              </a:xfrm>
              <a:custGeom>
                <a:avLst/>
                <a:gdLst>
                  <a:gd name="T0" fmla="*/ 6903 w 13303"/>
                  <a:gd name="T1" fmla="*/ 13303 h 13303"/>
                  <a:gd name="T2" fmla="*/ 990 w 13303"/>
                  <a:gd name="T3" fmla="*/ 9352 h 13303"/>
                  <a:gd name="T4" fmla="*/ 2378 w 13303"/>
                  <a:gd name="T5" fmla="*/ 2378 h 13303"/>
                  <a:gd name="T6" fmla="*/ 9352 w 13303"/>
                  <a:gd name="T7" fmla="*/ 990 h 13303"/>
                  <a:gd name="T8" fmla="*/ 13303 w 13303"/>
                  <a:gd name="T9" fmla="*/ 6903 h 13303"/>
                  <a:gd name="T10" fmla="*/ 11428 w 13303"/>
                  <a:gd name="T11" fmla="*/ 11428 h 13303"/>
                  <a:gd name="T12" fmla="*/ 6903 w 13303"/>
                  <a:gd name="T13" fmla="*/ 13303 h 13303"/>
                  <a:gd name="T14" fmla="*/ 10243 w 13303"/>
                  <a:gd name="T15" fmla="*/ 4852 h 13303"/>
                  <a:gd name="T16" fmla="*/ 9597 w 13303"/>
                  <a:gd name="T17" fmla="*/ 4852 h 13303"/>
                  <a:gd name="T18" fmla="*/ 6041 w 13303"/>
                  <a:gd name="T19" fmla="*/ 8405 h 13303"/>
                  <a:gd name="T20" fmla="*/ 4209 w 13303"/>
                  <a:gd name="T21" fmla="*/ 6574 h 13303"/>
                  <a:gd name="T22" fmla="*/ 3572 w 13303"/>
                  <a:gd name="T23" fmla="*/ 6583 h 13303"/>
                  <a:gd name="T24" fmla="*/ 3563 w 13303"/>
                  <a:gd name="T25" fmla="*/ 7220 h 13303"/>
                  <a:gd name="T26" fmla="*/ 5718 w 13303"/>
                  <a:gd name="T27" fmla="*/ 9378 h 13303"/>
                  <a:gd name="T28" fmla="*/ 6364 w 13303"/>
                  <a:gd name="T29" fmla="*/ 9378 h 13303"/>
                  <a:gd name="T30" fmla="*/ 10243 w 13303"/>
                  <a:gd name="T31" fmla="*/ 5498 h 13303"/>
                  <a:gd name="T32" fmla="*/ 10243 w 13303"/>
                  <a:gd name="T33" fmla="*/ 4852 h 13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303" h="13303">
                    <a:moveTo>
                      <a:pt x="6903" y="13303"/>
                    </a:moveTo>
                    <a:cubicBezTo>
                      <a:pt x="4314" y="13303"/>
                      <a:pt x="1981" y="11744"/>
                      <a:pt x="990" y="9352"/>
                    </a:cubicBezTo>
                    <a:cubicBezTo>
                      <a:pt x="0" y="6961"/>
                      <a:pt x="547" y="4208"/>
                      <a:pt x="2378" y="2378"/>
                    </a:cubicBezTo>
                    <a:cubicBezTo>
                      <a:pt x="4208" y="547"/>
                      <a:pt x="6961" y="0"/>
                      <a:pt x="9352" y="990"/>
                    </a:cubicBezTo>
                    <a:cubicBezTo>
                      <a:pt x="11744" y="1981"/>
                      <a:pt x="13303" y="4314"/>
                      <a:pt x="13303" y="6903"/>
                    </a:cubicBezTo>
                    <a:cubicBezTo>
                      <a:pt x="13303" y="8600"/>
                      <a:pt x="12629" y="10228"/>
                      <a:pt x="11428" y="11428"/>
                    </a:cubicBezTo>
                    <a:cubicBezTo>
                      <a:pt x="10228" y="12629"/>
                      <a:pt x="8600" y="13303"/>
                      <a:pt x="6903" y="13303"/>
                    </a:cubicBezTo>
                    <a:close/>
                    <a:moveTo>
                      <a:pt x="10243" y="4852"/>
                    </a:moveTo>
                    <a:cubicBezTo>
                      <a:pt x="10065" y="4672"/>
                      <a:pt x="9775" y="4672"/>
                      <a:pt x="9597" y="4852"/>
                    </a:cubicBezTo>
                    <a:lnTo>
                      <a:pt x="6041" y="8405"/>
                    </a:lnTo>
                    <a:lnTo>
                      <a:pt x="4209" y="6574"/>
                    </a:lnTo>
                    <a:cubicBezTo>
                      <a:pt x="4029" y="6404"/>
                      <a:pt x="3747" y="6408"/>
                      <a:pt x="3572" y="6583"/>
                    </a:cubicBezTo>
                    <a:cubicBezTo>
                      <a:pt x="3397" y="6758"/>
                      <a:pt x="3393" y="7040"/>
                      <a:pt x="3563" y="7220"/>
                    </a:cubicBezTo>
                    <a:lnTo>
                      <a:pt x="5718" y="9378"/>
                    </a:lnTo>
                    <a:cubicBezTo>
                      <a:pt x="5897" y="9554"/>
                      <a:pt x="6185" y="9554"/>
                      <a:pt x="6364" y="9378"/>
                    </a:cubicBezTo>
                    <a:lnTo>
                      <a:pt x="10243" y="5498"/>
                    </a:lnTo>
                    <a:cubicBezTo>
                      <a:pt x="10421" y="5320"/>
                      <a:pt x="10421" y="5030"/>
                      <a:pt x="10243" y="485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AAD62B58-8D24-4C63-B577-EDB2F8289EB8}"/>
                </a:ext>
              </a:extLst>
            </p:cNvPr>
            <p:cNvGrpSpPr/>
            <p:nvPr/>
          </p:nvGrpSpPr>
          <p:grpSpPr>
            <a:xfrm>
              <a:off x="7517288" y="5121787"/>
              <a:ext cx="447364" cy="447364"/>
              <a:chOff x="6800850" y="4922106"/>
              <a:chExt cx="808755" cy="808755"/>
            </a:xfrm>
          </p:grpSpPr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08CBACAB-DEB5-460F-A586-9F9E3641EAF4}"/>
                  </a:ext>
                </a:extLst>
              </p:cNvPr>
              <p:cNvSpPr/>
              <p:nvPr/>
            </p:nvSpPr>
            <p:spPr>
              <a:xfrm>
                <a:off x="6800850" y="4922106"/>
                <a:ext cx="808755" cy="80875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49" name="live-chat_72439">
                <a:extLst>
                  <a:ext uri="{FF2B5EF4-FFF2-40B4-BE49-F238E27FC236}">
                    <a16:creationId xmlns:a16="http://schemas.microsoft.com/office/drawing/2014/main" id="{42BA54BE-D25E-441F-839B-D35E5E703463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000531" y="5147795"/>
                <a:ext cx="409393" cy="357377"/>
              </a:xfrm>
              <a:custGeom>
                <a:avLst/>
                <a:gdLst>
                  <a:gd name="connsiteX0" fmla="*/ 424975 w 608697"/>
                  <a:gd name="connsiteY0" fmla="*/ 168488 h 531358"/>
                  <a:gd name="connsiteX1" fmla="*/ 387604 w 608697"/>
                  <a:gd name="connsiteY1" fmla="*/ 205806 h 531358"/>
                  <a:gd name="connsiteX2" fmla="*/ 424975 w 608697"/>
                  <a:gd name="connsiteY2" fmla="*/ 243124 h 531358"/>
                  <a:gd name="connsiteX3" fmla="*/ 462346 w 608697"/>
                  <a:gd name="connsiteY3" fmla="*/ 205806 h 531358"/>
                  <a:gd name="connsiteX4" fmla="*/ 424975 w 608697"/>
                  <a:gd name="connsiteY4" fmla="*/ 168488 h 531358"/>
                  <a:gd name="connsiteX5" fmla="*/ 287947 w 608697"/>
                  <a:gd name="connsiteY5" fmla="*/ 168488 h 531358"/>
                  <a:gd name="connsiteX6" fmla="*/ 250576 w 608697"/>
                  <a:gd name="connsiteY6" fmla="*/ 205806 h 531358"/>
                  <a:gd name="connsiteX7" fmla="*/ 287947 w 608697"/>
                  <a:gd name="connsiteY7" fmla="*/ 243124 h 531358"/>
                  <a:gd name="connsiteX8" fmla="*/ 325318 w 608697"/>
                  <a:gd name="connsiteY8" fmla="*/ 205806 h 531358"/>
                  <a:gd name="connsiteX9" fmla="*/ 287947 w 608697"/>
                  <a:gd name="connsiteY9" fmla="*/ 168488 h 531358"/>
                  <a:gd name="connsiteX10" fmla="*/ 102356 w 608697"/>
                  <a:gd name="connsiteY10" fmla="*/ 121231 h 531358"/>
                  <a:gd name="connsiteX11" fmla="*/ 98850 w 608697"/>
                  <a:gd name="connsiteY11" fmla="*/ 127711 h 531358"/>
                  <a:gd name="connsiteX12" fmla="*/ 76842 w 608697"/>
                  <a:gd name="connsiteY12" fmla="*/ 217990 h 531358"/>
                  <a:gd name="connsiteX13" fmla="*/ 98850 w 608697"/>
                  <a:gd name="connsiteY13" fmla="*/ 308194 h 531358"/>
                  <a:gd name="connsiteX14" fmla="*/ 157488 w 608697"/>
                  <a:gd name="connsiteY14" fmla="*/ 380223 h 531358"/>
                  <a:gd name="connsiteX15" fmla="*/ 344668 w 608697"/>
                  <a:gd name="connsiteY15" fmla="*/ 444729 h 531358"/>
                  <a:gd name="connsiteX16" fmla="*/ 370257 w 608697"/>
                  <a:gd name="connsiteY16" fmla="*/ 443687 h 531358"/>
                  <a:gd name="connsiteX17" fmla="*/ 236717 w 608697"/>
                  <a:gd name="connsiteY17" fmla="*/ 477876 h 531358"/>
                  <a:gd name="connsiteX18" fmla="*/ 198072 w 608697"/>
                  <a:gd name="connsiteY18" fmla="*/ 475344 h 531358"/>
                  <a:gd name="connsiteX19" fmla="*/ 82437 w 608697"/>
                  <a:gd name="connsiteY19" fmla="*/ 531284 h 531358"/>
                  <a:gd name="connsiteX20" fmla="*/ 81542 w 608697"/>
                  <a:gd name="connsiteY20" fmla="*/ 531358 h 531358"/>
                  <a:gd name="connsiteX21" fmla="*/ 75051 w 608697"/>
                  <a:gd name="connsiteY21" fmla="*/ 527857 h 531358"/>
                  <a:gd name="connsiteX22" fmla="*/ 74753 w 608697"/>
                  <a:gd name="connsiteY22" fmla="*/ 519738 h 531358"/>
                  <a:gd name="connsiteX23" fmla="*/ 88778 w 608697"/>
                  <a:gd name="connsiteY23" fmla="*/ 435046 h 531358"/>
                  <a:gd name="connsiteX24" fmla="*/ 0 w 608697"/>
                  <a:gd name="connsiteY24" fmla="*/ 282198 h 531358"/>
                  <a:gd name="connsiteX25" fmla="*/ 102356 w 608697"/>
                  <a:gd name="connsiteY25" fmla="*/ 121231 h 531358"/>
                  <a:gd name="connsiteX26" fmla="*/ 356424 w 608697"/>
                  <a:gd name="connsiteY26" fmla="*/ 0 h 531358"/>
                  <a:gd name="connsiteX27" fmla="*/ 608697 w 608697"/>
                  <a:gd name="connsiteY27" fmla="*/ 211244 h 531358"/>
                  <a:gd name="connsiteX28" fmla="*/ 518290 w 608697"/>
                  <a:gd name="connsiteY28" fmla="*/ 373401 h 531358"/>
                  <a:gd name="connsiteX29" fmla="*/ 531941 w 608697"/>
                  <a:gd name="connsiteY29" fmla="*/ 441109 h 531358"/>
                  <a:gd name="connsiteX30" fmla="*/ 531120 w 608697"/>
                  <a:gd name="connsiteY30" fmla="*/ 465391 h 531358"/>
                  <a:gd name="connsiteX31" fmla="*/ 511577 w 608697"/>
                  <a:gd name="connsiteY31" fmla="*/ 475894 h 531358"/>
                  <a:gd name="connsiteX32" fmla="*/ 509041 w 608697"/>
                  <a:gd name="connsiteY32" fmla="*/ 475745 h 531358"/>
                  <a:gd name="connsiteX33" fmla="*/ 391408 w 608697"/>
                  <a:gd name="connsiteY33" fmla="*/ 420476 h 531358"/>
                  <a:gd name="connsiteX34" fmla="*/ 356424 w 608697"/>
                  <a:gd name="connsiteY34" fmla="*/ 422487 h 531358"/>
                  <a:gd name="connsiteX35" fmla="*/ 104225 w 608697"/>
                  <a:gd name="connsiteY35" fmla="*/ 211244 h 531358"/>
                  <a:gd name="connsiteX36" fmla="*/ 356424 w 608697"/>
                  <a:gd name="connsiteY36" fmla="*/ 0 h 531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608697" h="531358">
                    <a:moveTo>
                      <a:pt x="424975" y="168488"/>
                    </a:moveTo>
                    <a:cubicBezTo>
                      <a:pt x="404312" y="168488"/>
                      <a:pt x="387604" y="185248"/>
                      <a:pt x="387604" y="205806"/>
                    </a:cubicBezTo>
                    <a:cubicBezTo>
                      <a:pt x="387604" y="226439"/>
                      <a:pt x="404312" y="243124"/>
                      <a:pt x="424975" y="243124"/>
                    </a:cubicBezTo>
                    <a:cubicBezTo>
                      <a:pt x="445562" y="243124"/>
                      <a:pt x="462346" y="226439"/>
                      <a:pt x="462346" y="205806"/>
                    </a:cubicBezTo>
                    <a:cubicBezTo>
                      <a:pt x="462346" y="185248"/>
                      <a:pt x="445637" y="168488"/>
                      <a:pt x="424975" y="168488"/>
                    </a:cubicBezTo>
                    <a:close/>
                    <a:moveTo>
                      <a:pt x="287947" y="168488"/>
                    </a:moveTo>
                    <a:cubicBezTo>
                      <a:pt x="267285" y="168488"/>
                      <a:pt x="250576" y="185248"/>
                      <a:pt x="250576" y="205806"/>
                    </a:cubicBezTo>
                    <a:cubicBezTo>
                      <a:pt x="250576" y="226439"/>
                      <a:pt x="267285" y="243124"/>
                      <a:pt x="287947" y="243124"/>
                    </a:cubicBezTo>
                    <a:cubicBezTo>
                      <a:pt x="308610" y="243124"/>
                      <a:pt x="325318" y="226439"/>
                      <a:pt x="325318" y="205806"/>
                    </a:cubicBezTo>
                    <a:cubicBezTo>
                      <a:pt x="325318" y="185248"/>
                      <a:pt x="308610" y="168488"/>
                      <a:pt x="287947" y="168488"/>
                    </a:cubicBezTo>
                    <a:close/>
                    <a:moveTo>
                      <a:pt x="102356" y="121231"/>
                    </a:moveTo>
                    <a:cubicBezTo>
                      <a:pt x="101162" y="123317"/>
                      <a:pt x="99969" y="125477"/>
                      <a:pt x="98850" y="127711"/>
                    </a:cubicBezTo>
                    <a:cubicBezTo>
                      <a:pt x="84227" y="156240"/>
                      <a:pt x="76842" y="186631"/>
                      <a:pt x="76842" y="217990"/>
                    </a:cubicBezTo>
                    <a:cubicBezTo>
                      <a:pt x="76842" y="249275"/>
                      <a:pt x="84227" y="279666"/>
                      <a:pt x="98850" y="308194"/>
                    </a:cubicBezTo>
                    <a:cubicBezTo>
                      <a:pt x="112726" y="335308"/>
                      <a:pt x="132496" y="359516"/>
                      <a:pt x="157488" y="380223"/>
                    </a:cubicBezTo>
                    <a:cubicBezTo>
                      <a:pt x="207845" y="421787"/>
                      <a:pt x="274317" y="444729"/>
                      <a:pt x="344668" y="444729"/>
                    </a:cubicBezTo>
                    <a:cubicBezTo>
                      <a:pt x="353173" y="444729"/>
                      <a:pt x="361752" y="444357"/>
                      <a:pt x="370257" y="443687"/>
                    </a:cubicBezTo>
                    <a:cubicBezTo>
                      <a:pt x="332209" y="465288"/>
                      <a:pt x="286254" y="477876"/>
                      <a:pt x="236717" y="477876"/>
                    </a:cubicBezTo>
                    <a:cubicBezTo>
                      <a:pt x="223736" y="477876"/>
                      <a:pt x="210755" y="477057"/>
                      <a:pt x="198072" y="475344"/>
                    </a:cubicBezTo>
                    <a:cubicBezTo>
                      <a:pt x="160397" y="499478"/>
                      <a:pt x="110637" y="528155"/>
                      <a:pt x="82437" y="531284"/>
                    </a:cubicBezTo>
                    <a:cubicBezTo>
                      <a:pt x="82138" y="531358"/>
                      <a:pt x="81840" y="531358"/>
                      <a:pt x="81542" y="531358"/>
                    </a:cubicBezTo>
                    <a:cubicBezTo>
                      <a:pt x="78930" y="531358"/>
                      <a:pt x="76469" y="530017"/>
                      <a:pt x="75051" y="527857"/>
                    </a:cubicBezTo>
                    <a:cubicBezTo>
                      <a:pt x="73410" y="525399"/>
                      <a:pt x="73335" y="522271"/>
                      <a:pt x="74753" y="519738"/>
                    </a:cubicBezTo>
                    <a:cubicBezTo>
                      <a:pt x="75051" y="519291"/>
                      <a:pt x="99223" y="476014"/>
                      <a:pt x="88778" y="435046"/>
                    </a:cubicBezTo>
                    <a:cubicBezTo>
                      <a:pt x="32303" y="397653"/>
                      <a:pt x="0" y="342160"/>
                      <a:pt x="0" y="282198"/>
                    </a:cubicBezTo>
                    <a:cubicBezTo>
                      <a:pt x="0" y="215532"/>
                      <a:pt x="40584" y="156538"/>
                      <a:pt x="102356" y="121231"/>
                    </a:cubicBezTo>
                    <a:close/>
                    <a:moveTo>
                      <a:pt x="356424" y="0"/>
                    </a:moveTo>
                    <a:cubicBezTo>
                      <a:pt x="495540" y="0"/>
                      <a:pt x="608697" y="94747"/>
                      <a:pt x="608697" y="211244"/>
                    </a:cubicBezTo>
                    <a:cubicBezTo>
                      <a:pt x="608697" y="274408"/>
                      <a:pt x="575802" y="333178"/>
                      <a:pt x="518290" y="373401"/>
                    </a:cubicBezTo>
                    <a:cubicBezTo>
                      <a:pt x="512845" y="406324"/>
                      <a:pt x="531717" y="440811"/>
                      <a:pt x="531941" y="441109"/>
                    </a:cubicBezTo>
                    <a:cubicBezTo>
                      <a:pt x="536267" y="448781"/>
                      <a:pt x="535969" y="458092"/>
                      <a:pt x="531120" y="465391"/>
                    </a:cubicBezTo>
                    <a:cubicBezTo>
                      <a:pt x="526794" y="472021"/>
                      <a:pt x="519484" y="475894"/>
                      <a:pt x="511577" y="475894"/>
                    </a:cubicBezTo>
                    <a:cubicBezTo>
                      <a:pt x="510756" y="475894"/>
                      <a:pt x="509936" y="475894"/>
                      <a:pt x="509041" y="475745"/>
                    </a:cubicBezTo>
                    <a:cubicBezTo>
                      <a:pt x="484574" y="473064"/>
                      <a:pt x="444966" y="454442"/>
                      <a:pt x="391408" y="420476"/>
                    </a:cubicBezTo>
                    <a:cubicBezTo>
                      <a:pt x="379920" y="421817"/>
                      <a:pt x="368135" y="422487"/>
                      <a:pt x="356424" y="422487"/>
                    </a:cubicBezTo>
                    <a:cubicBezTo>
                      <a:pt x="217382" y="422487"/>
                      <a:pt x="104225" y="327741"/>
                      <a:pt x="104225" y="211244"/>
                    </a:cubicBezTo>
                    <a:cubicBezTo>
                      <a:pt x="104225" y="94747"/>
                      <a:pt x="217382" y="0"/>
                      <a:pt x="35642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C1611FB9-DB9F-49A4-A51F-808D288EC7B2}"/>
                </a:ext>
              </a:extLst>
            </p:cNvPr>
            <p:cNvGrpSpPr/>
            <p:nvPr/>
          </p:nvGrpSpPr>
          <p:grpSpPr>
            <a:xfrm>
              <a:off x="7517288" y="3351686"/>
              <a:ext cx="447364" cy="447364"/>
              <a:chOff x="6800850" y="3077444"/>
              <a:chExt cx="808755" cy="808755"/>
            </a:xfrm>
          </p:grpSpPr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7E42FC89-FE93-46AD-992F-DB9399D65284}"/>
                  </a:ext>
                </a:extLst>
              </p:cNvPr>
              <p:cNvSpPr/>
              <p:nvPr/>
            </p:nvSpPr>
            <p:spPr>
              <a:xfrm>
                <a:off x="6800850" y="3077444"/>
                <a:ext cx="808755" cy="80875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48" name="iconfont-10585-5147501">
                <a:extLst>
                  <a:ext uri="{FF2B5EF4-FFF2-40B4-BE49-F238E27FC236}">
                    <a16:creationId xmlns:a16="http://schemas.microsoft.com/office/drawing/2014/main" id="{15B8BFAC-8719-45E4-AD20-1750F962868A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000530" y="3323449"/>
                <a:ext cx="409394" cy="316744"/>
              </a:xfrm>
              <a:custGeom>
                <a:avLst/>
                <a:gdLst>
                  <a:gd name="T0" fmla="*/ 8851 w 12288"/>
                  <a:gd name="T1" fmla="*/ 2190 h 9507"/>
                  <a:gd name="T2" fmla="*/ 5095 w 12288"/>
                  <a:gd name="T3" fmla="*/ 299 h 9507"/>
                  <a:gd name="T4" fmla="*/ 2323 w 12288"/>
                  <a:gd name="T5" fmla="*/ 3463 h 9507"/>
                  <a:gd name="T6" fmla="*/ 0 w 12288"/>
                  <a:gd name="T7" fmla="*/ 6419 h 9507"/>
                  <a:gd name="T8" fmla="*/ 3072 w 12288"/>
                  <a:gd name="T9" fmla="*/ 9507 h 9507"/>
                  <a:gd name="T10" fmla="*/ 8832 w 12288"/>
                  <a:gd name="T11" fmla="*/ 9507 h 9507"/>
                  <a:gd name="T12" fmla="*/ 12288 w 12288"/>
                  <a:gd name="T13" fmla="*/ 5839 h 9507"/>
                  <a:gd name="T14" fmla="*/ 8851 w 12288"/>
                  <a:gd name="T15" fmla="*/ 2190 h 9507"/>
                  <a:gd name="T16" fmla="*/ 7857 w 12288"/>
                  <a:gd name="T17" fmla="*/ 5994 h 9507"/>
                  <a:gd name="T18" fmla="*/ 7455 w 12288"/>
                  <a:gd name="T19" fmla="*/ 5994 h 9507"/>
                  <a:gd name="T20" fmla="*/ 7253 w 12288"/>
                  <a:gd name="T21" fmla="*/ 6186 h 9507"/>
                  <a:gd name="T22" fmla="*/ 7248 w 12288"/>
                  <a:gd name="T23" fmla="*/ 8151 h 9507"/>
                  <a:gd name="T24" fmla="*/ 6845 w 12288"/>
                  <a:gd name="T25" fmla="*/ 8535 h 9507"/>
                  <a:gd name="T26" fmla="*/ 5441 w 12288"/>
                  <a:gd name="T27" fmla="*/ 8535 h 9507"/>
                  <a:gd name="T28" fmla="*/ 5039 w 12288"/>
                  <a:gd name="T29" fmla="*/ 8151 h 9507"/>
                  <a:gd name="T30" fmla="*/ 5034 w 12288"/>
                  <a:gd name="T31" fmla="*/ 6186 h 9507"/>
                  <a:gd name="T32" fmla="*/ 4832 w 12288"/>
                  <a:gd name="T33" fmla="*/ 5994 h 9507"/>
                  <a:gd name="T34" fmla="*/ 4429 w 12288"/>
                  <a:gd name="T35" fmla="*/ 5994 h 9507"/>
                  <a:gd name="T36" fmla="*/ 4026 w 12288"/>
                  <a:gd name="T37" fmla="*/ 5610 h 9507"/>
                  <a:gd name="T38" fmla="*/ 4104 w 12288"/>
                  <a:gd name="T39" fmla="*/ 5380 h 9507"/>
                  <a:gd name="T40" fmla="*/ 5784 w 12288"/>
                  <a:gd name="T41" fmla="*/ 3442 h 9507"/>
                  <a:gd name="T42" fmla="*/ 6499 w 12288"/>
                  <a:gd name="T43" fmla="*/ 3442 h 9507"/>
                  <a:gd name="T44" fmla="*/ 8180 w 12288"/>
                  <a:gd name="T45" fmla="*/ 5380 h 9507"/>
                  <a:gd name="T46" fmla="*/ 8259 w 12288"/>
                  <a:gd name="T47" fmla="*/ 5610 h 9507"/>
                  <a:gd name="T48" fmla="*/ 7857 w 12288"/>
                  <a:gd name="T49" fmla="*/ 5994 h 9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88" h="9507">
                    <a:moveTo>
                      <a:pt x="8851" y="2190"/>
                    </a:moveTo>
                    <a:cubicBezTo>
                      <a:pt x="8176" y="777"/>
                      <a:pt x="6631" y="0"/>
                      <a:pt x="5095" y="299"/>
                    </a:cubicBezTo>
                    <a:cubicBezTo>
                      <a:pt x="3558" y="599"/>
                      <a:pt x="2418" y="1900"/>
                      <a:pt x="2323" y="3463"/>
                    </a:cubicBezTo>
                    <a:cubicBezTo>
                      <a:pt x="979" y="3847"/>
                      <a:pt x="0" y="5028"/>
                      <a:pt x="0" y="6419"/>
                    </a:cubicBezTo>
                    <a:cubicBezTo>
                      <a:pt x="0" y="8061"/>
                      <a:pt x="1363" y="9410"/>
                      <a:pt x="3072" y="9507"/>
                    </a:cubicBezTo>
                    <a:lnTo>
                      <a:pt x="8832" y="9507"/>
                    </a:lnTo>
                    <a:cubicBezTo>
                      <a:pt x="10732" y="9507"/>
                      <a:pt x="12288" y="7865"/>
                      <a:pt x="12288" y="5839"/>
                    </a:cubicBezTo>
                    <a:cubicBezTo>
                      <a:pt x="12287" y="3889"/>
                      <a:pt x="10770" y="2288"/>
                      <a:pt x="8851" y="2190"/>
                    </a:cubicBezTo>
                    <a:close/>
                    <a:moveTo>
                      <a:pt x="7857" y="5994"/>
                    </a:moveTo>
                    <a:lnTo>
                      <a:pt x="7455" y="5994"/>
                    </a:lnTo>
                    <a:cubicBezTo>
                      <a:pt x="7347" y="5992"/>
                      <a:pt x="7257" y="6077"/>
                      <a:pt x="7253" y="6186"/>
                    </a:cubicBezTo>
                    <a:lnTo>
                      <a:pt x="7248" y="8151"/>
                    </a:lnTo>
                    <a:cubicBezTo>
                      <a:pt x="7243" y="8368"/>
                      <a:pt x="7062" y="8541"/>
                      <a:pt x="6845" y="8535"/>
                    </a:cubicBezTo>
                    <a:lnTo>
                      <a:pt x="5441" y="8535"/>
                    </a:lnTo>
                    <a:cubicBezTo>
                      <a:pt x="5223" y="8541"/>
                      <a:pt x="5043" y="8368"/>
                      <a:pt x="5039" y="8151"/>
                    </a:cubicBezTo>
                    <a:lnTo>
                      <a:pt x="5034" y="6186"/>
                    </a:lnTo>
                    <a:cubicBezTo>
                      <a:pt x="5031" y="6077"/>
                      <a:pt x="4940" y="5991"/>
                      <a:pt x="4832" y="5994"/>
                    </a:cubicBezTo>
                    <a:lnTo>
                      <a:pt x="4429" y="5994"/>
                    </a:lnTo>
                    <a:cubicBezTo>
                      <a:pt x="4212" y="5998"/>
                      <a:pt x="4032" y="5827"/>
                      <a:pt x="4026" y="5610"/>
                    </a:cubicBezTo>
                    <a:cubicBezTo>
                      <a:pt x="4025" y="5527"/>
                      <a:pt x="4053" y="5446"/>
                      <a:pt x="4104" y="5380"/>
                    </a:cubicBezTo>
                    <a:lnTo>
                      <a:pt x="5784" y="3442"/>
                    </a:lnTo>
                    <a:cubicBezTo>
                      <a:pt x="5986" y="3254"/>
                      <a:pt x="6298" y="3254"/>
                      <a:pt x="6499" y="3442"/>
                    </a:cubicBezTo>
                    <a:lnTo>
                      <a:pt x="8180" y="5380"/>
                    </a:lnTo>
                    <a:cubicBezTo>
                      <a:pt x="8231" y="5446"/>
                      <a:pt x="8259" y="5526"/>
                      <a:pt x="8259" y="5610"/>
                    </a:cubicBezTo>
                    <a:cubicBezTo>
                      <a:pt x="8254" y="5827"/>
                      <a:pt x="8074" y="5999"/>
                      <a:pt x="7857" y="599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  <p:sp>
          <p:nvSpPr>
            <p:cNvPr id="51" name="iconfont-1014-790368">
              <a:extLst>
                <a:ext uri="{FF2B5EF4-FFF2-40B4-BE49-F238E27FC236}">
                  <a16:creationId xmlns:a16="http://schemas.microsoft.com/office/drawing/2014/main" id="{F8B83CD1-D1D2-48B0-AF05-893D106DFD2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881079" y="3245951"/>
              <a:ext cx="609685" cy="609685"/>
            </a:xfrm>
            <a:custGeom>
              <a:avLst/>
              <a:gdLst>
                <a:gd name="T0" fmla="*/ 6400 w 12800"/>
                <a:gd name="T1" fmla="*/ 0 h 12800"/>
                <a:gd name="T2" fmla="*/ 0 w 12800"/>
                <a:gd name="T3" fmla="*/ 6400 h 12800"/>
                <a:gd name="T4" fmla="*/ 6400 w 12800"/>
                <a:gd name="T5" fmla="*/ 12800 h 12800"/>
                <a:gd name="T6" fmla="*/ 12800 w 12800"/>
                <a:gd name="T7" fmla="*/ 6400 h 12800"/>
                <a:gd name="T8" fmla="*/ 6400 w 12800"/>
                <a:gd name="T9" fmla="*/ 0 h 12800"/>
                <a:gd name="T10" fmla="*/ 6193 w 12800"/>
                <a:gd name="T11" fmla="*/ 10019 h 12800"/>
                <a:gd name="T12" fmla="*/ 5522 w 12800"/>
                <a:gd name="T13" fmla="*/ 9320 h 12800"/>
                <a:gd name="T14" fmla="*/ 6211 w 12800"/>
                <a:gd name="T15" fmla="*/ 8575 h 12800"/>
                <a:gd name="T16" fmla="*/ 6892 w 12800"/>
                <a:gd name="T17" fmla="*/ 9302 h 12800"/>
                <a:gd name="T18" fmla="*/ 6193 w 12800"/>
                <a:gd name="T19" fmla="*/ 10019 h 12800"/>
                <a:gd name="T20" fmla="*/ 7343 w 12800"/>
                <a:gd name="T21" fmla="*/ 6138 h 12800"/>
                <a:gd name="T22" fmla="*/ 6626 w 12800"/>
                <a:gd name="T23" fmla="*/ 7444 h 12800"/>
                <a:gd name="T24" fmla="*/ 6662 w 12800"/>
                <a:gd name="T25" fmla="*/ 7849 h 12800"/>
                <a:gd name="T26" fmla="*/ 5705 w 12800"/>
                <a:gd name="T27" fmla="*/ 7849 h 12800"/>
                <a:gd name="T28" fmla="*/ 5659 w 12800"/>
                <a:gd name="T29" fmla="*/ 7352 h 12800"/>
                <a:gd name="T30" fmla="*/ 6487 w 12800"/>
                <a:gd name="T31" fmla="*/ 5798 h 12800"/>
                <a:gd name="T32" fmla="*/ 7416 w 12800"/>
                <a:gd name="T33" fmla="*/ 4464 h 12800"/>
                <a:gd name="T34" fmla="*/ 6074 w 12800"/>
                <a:gd name="T35" fmla="*/ 3627 h 12800"/>
                <a:gd name="T36" fmla="*/ 4602 w 12800"/>
                <a:gd name="T37" fmla="*/ 3977 h 12800"/>
                <a:gd name="T38" fmla="*/ 4289 w 12800"/>
                <a:gd name="T39" fmla="*/ 3222 h 12800"/>
                <a:gd name="T40" fmla="*/ 6220 w 12800"/>
                <a:gd name="T41" fmla="*/ 2781 h 12800"/>
                <a:gd name="T42" fmla="*/ 8511 w 12800"/>
                <a:gd name="T43" fmla="*/ 4335 h 12800"/>
                <a:gd name="T44" fmla="*/ 7343 w 12800"/>
                <a:gd name="T45" fmla="*/ 6138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800" h="12800">
                  <a:moveTo>
                    <a:pt x="6400" y="0"/>
                  </a:moveTo>
                  <a:cubicBezTo>
                    <a:pt x="2865" y="0"/>
                    <a:pt x="0" y="2865"/>
                    <a:pt x="0" y="6400"/>
                  </a:cubicBezTo>
                  <a:cubicBezTo>
                    <a:pt x="0" y="9935"/>
                    <a:pt x="2865" y="12800"/>
                    <a:pt x="6400" y="12800"/>
                  </a:cubicBezTo>
                  <a:cubicBezTo>
                    <a:pt x="9935" y="12800"/>
                    <a:pt x="12800" y="9935"/>
                    <a:pt x="12800" y="6400"/>
                  </a:cubicBezTo>
                  <a:cubicBezTo>
                    <a:pt x="12800" y="2865"/>
                    <a:pt x="9935" y="0"/>
                    <a:pt x="6400" y="0"/>
                  </a:cubicBezTo>
                  <a:close/>
                  <a:moveTo>
                    <a:pt x="6193" y="10019"/>
                  </a:moveTo>
                  <a:cubicBezTo>
                    <a:pt x="5806" y="10019"/>
                    <a:pt x="5522" y="9716"/>
                    <a:pt x="5522" y="9320"/>
                  </a:cubicBezTo>
                  <a:cubicBezTo>
                    <a:pt x="5522" y="8824"/>
                    <a:pt x="5853" y="8575"/>
                    <a:pt x="6211" y="8575"/>
                  </a:cubicBezTo>
                  <a:cubicBezTo>
                    <a:pt x="6616" y="8575"/>
                    <a:pt x="6892" y="8879"/>
                    <a:pt x="6892" y="9302"/>
                  </a:cubicBezTo>
                  <a:cubicBezTo>
                    <a:pt x="6892" y="9679"/>
                    <a:pt x="6653" y="10019"/>
                    <a:pt x="6193" y="10019"/>
                  </a:cubicBezTo>
                  <a:close/>
                  <a:moveTo>
                    <a:pt x="7343" y="6138"/>
                  </a:moveTo>
                  <a:cubicBezTo>
                    <a:pt x="6846" y="6580"/>
                    <a:pt x="6626" y="6975"/>
                    <a:pt x="6626" y="7444"/>
                  </a:cubicBezTo>
                  <a:cubicBezTo>
                    <a:pt x="6626" y="7527"/>
                    <a:pt x="6626" y="7554"/>
                    <a:pt x="6662" y="7849"/>
                  </a:cubicBezTo>
                  <a:lnTo>
                    <a:pt x="5705" y="7849"/>
                  </a:lnTo>
                  <a:cubicBezTo>
                    <a:pt x="5696" y="7785"/>
                    <a:pt x="5659" y="7435"/>
                    <a:pt x="5659" y="7352"/>
                  </a:cubicBezTo>
                  <a:cubicBezTo>
                    <a:pt x="5659" y="6837"/>
                    <a:pt x="5898" y="6350"/>
                    <a:pt x="6487" y="5798"/>
                  </a:cubicBezTo>
                  <a:cubicBezTo>
                    <a:pt x="7067" y="5274"/>
                    <a:pt x="7416" y="4933"/>
                    <a:pt x="7416" y="4464"/>
                  </a:cubicBezTo>
                  <a:cubicBezTo>
                    <a:pt x="7416" y="3986"/>
                    <a:pt x="6993" y="3627"/>
                    <a:pt x="6074" y="3627"/>
                  </a:cubicBezTo>
                  <a:cubicBezTo>
                    <a:pt x="5531" y="3627"/>
                    <a:pt x="4961" y="3774"/>
                    <a:pt x="4602" y="3977"/>
                  </a:cubicBezTo>
                  <a:lnTo>
                    <a:pt x="4289" y="3222"/>
                  </a:lnTo>
                  <a:cubicBezTo>
                    <a:pt x="4785" y="2974"/>
                    <a:pt x="5485" y="2781"/>
                    <a:pt x="6220" y="2781"/>
                  </a:cubicBezTo>
                  <a:cubicBezTo>
                    <a:pt x="7867" y="2781"/>
                    <a:pt x="8511" y="3554"/>
                    <a:pt x="8511" y="4335"/>
                  </a:cubicBezTo>
                  <a:cubicBezTo>
                    <a:pt x="8511" y="5080"/>
                    <a:pt x="7987" y="5595"/>
                    <a:pt x="7343" y="61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68BC9E7A-A03E-4DC4-ADCA-E2912E99E737}"/>
                </a:ext>
              </a:extLst>
            </p:cNvPr>
            <p:cNvCxnSpPr>
              <a:cxnSpLocks/>
              <a:stCxn id="11" idx="1"/>
            </p:cNvCxnSpPr>
            <p:nvPr/>
          </p:nvCxnSpPr>
          <p:spPr>
            <a:xfrm flipH="1">
              <a:off x="6938128" y="1805266"/>
              <a:ext cx="57916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>
              <a:extLst>
                <a:ext uri="{FF2B5EF4-FFF2-40B4-BE49-F238E27FC236}">
                  <a16:creationId xmlns:a16="http://schemas.microsoft.com/office/drawing/2014/main" id="{7BA83E96-FAAD-4B16-A4DB-54B8E432B732}"/>
                </a:ext>
              </a:extLst>
            </p:cNvPr>
            <p:cNvCxnSpPr>
              <a:cxnSpLocks/>
              <a:endCxn id="51" idx="3"/>
            </p:cNvCxnSpPr>
            <p:nvPr/>
          </p:nvCxnSpPr>
          <p:spPr>
            <a:xfrm flipH="1">
              <a:off x="6490764" y="3550794"/>
              <a:ext cx="1026524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>
              <a:extLst>
                <a:ext uri="{FF2B5EF4-FFF2-40B4-BE49-F238E27FC236}">
                  <a16:creationId xmlns:a16="http://schemas.microsoft.com/office/drawing/2014/main" id="{97C93506-85A1-47A5-86D8-51F346469A1D}"/>
                </a:ext>
              </a:extLst>
            </p:cNvPr>
            <p:cNvCxnSpPr/>
            <p:nvPr/>
          </p:nvCxnSpPr>
          <p:spPr>
            <a:xfrm flipH="1" flipV="1">
              <a:off x="6938128" y="5326483"/>
              <a:ext cx="579159" cy="1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FB6436C6-AA35-4DC8-B8D2-5A3680B6E2B7}"/>
                </a:ext>
              </a:extLst>
            </p:cNvPr>
            <p:cNvCxnSpPr>
              <a:cxnSpLocks/>
            </p:cNvCxnSpPr>
            <p:nvPr/>
          </p:nvCxnSpPr>
          <p:spPr>
            <a:xfrm>
              <a:off x="6938128" y="1805266"/>
              <a:ext cx="0" cy="3521217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0722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5951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1180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6409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1638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4" y="3354204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1F2DCE10-98F6-4F08-BE07-8514E9DD398C}"/>
              </a:ext>
            </a:extLst>
          </p:cNvPr>
          <p:cNvSpPr txBox="1"/>
          <p:nvPr/>
        </p:nvSpPr>
        <p:spPr>
          <a:xfrm>
            <a:off x="3039938" y="277716"/>
            <a:ext cx="3882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3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24231E26-D7D3-4FF0-8D5F-BCD12C88BC2C}"/>
              </a:ext>
            </a:extLst>
          </p:cNvPr>
          <p:cNvSpPr txBox="1"/>
          <p:nvPr/>
        </p:nvSpPr>
        <p:spPr>
          <a:xfrm>
            <a:off x="3337438" y="308493"/>
            <a:ext cx="28842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7BAF29C6-7FD8-4E44-BCBA-CCBD07990FAE}"/>
              </a:ext>
            </a:extLst>
          </p:cNvPr>
          <p:cNvSpPr txBox="1"/>
          <p:nvPr/>
        </p:nvSpPr>
        <p:spPr>
          <a:xfrm>
            <a:off x="6221691" y="339271"/>
            <a:ext cx="5420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Theoretical Framework and Analysis</a:t>
            </a:r>
          </a:p>
        </p:txBody>
      </p: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8D9EE328-EEDD-41B2-8374-5E1CC23ED85C}"/>
              </a:ext>
            </a:extLst>
          </p:cNvPr>
          <p:cNvCxnSpPr>
            <a:cxnSpLocks/>
          </p:cNvCxnSpPr>
          <p:nvPr/>
        </p:nvCxnSpPr>
        <p:spPr>
          <a:xfrm flipH="1">
            <a:off x="6028790" y="377078"/>
            <a:ext cx="140511" cy="38605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73A96259-A839-4712-BFC6-78F8B70CF44F}"/>
              </a:ext>
            </a:extLst>
          </p:cNvPr>
          <p:cNvGrpSpPr/>
          <p:nvPr/>
        </p:nvGrpSpPr>
        <p:grpSpPr>
          <a:xfrm>
            <a:off x="2810024" y="1296375"/>
            <a:ext cx="2623352" cy="4708994"/>
            <a:chOff x="3033943" y="1719507"/>
            <a:chExt cx="2623352" cy="4708994"/>
          </a:xfrm>
        </p:grpSpPr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27F73A0B-A3F6-4F22-94C1-E891D5276012}"/>
                </a:ext>
              </a:extLst>
            </p:cNvPr>
            <p:cNvSpPr txBox="1"/>
            <p:nvPr/>
          </p:nvSpPr>
          <p:spPr>
            <a:xfrm>
              <a:off x="3987427" y="1719507"/>
              <a:ext cx="1669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E80DDC65-6F26-4293-90B0-AE3E9AB1095F}"/>
                </a:ext>
              </a:extLst>
            </p:cNvPr>
            <p:cNvSpPr txBox="1"/>
            <p:nvPr/>
          </p:nvSpPr>
          <p:spPr>
            <a:xfrm>
              <a:off x="3033943" y="2335073"/>
              <a:ext cx="2623351" cy="4093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 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sp>
        <p:nvSpPr>
          <p:cNvPr id="61" name="文本框 60">
            <a:extLst>
              <a:ext uri="{FF2B5EF4-FFF2-40B4-BE49-F238E27FC236}">
                <a16:creationId xmlns:a16="http://schemas.microsoft.com/office/drawing/2014/main" id="{A7CDCDC4-43FD-4B20-A0CB-45927F4B0DA5}"/>
              </a:ext>
            </a:extLst>
          </p:cNvPr>
          <p:cNvSpPr txBox="1"/>
          <p:nvPr/>
        </p:nvSpPr>
        <p:spPr>
          <a:xfrm>
            <a:off x="7922943" y="1296375"/>
            <a:ext cx="16698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TEXT HERE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51621D88-AFC2-4C46-A16A-5719A37BB3EF}"/>
              </a:ext>
            </a:extLst>
          </p:cNvPr>
          <p:cNvSpPr txBox="1"/>
          <p:nvPr/>
        </p:nvSpPr>
        <p:spPr>
          <a:xfrm>
            <a:off x="7922942" y="1648990"/>
            <a:ext cx="41527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congue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massa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D523E2FC-FF4B-4F18-8817-030E3B08A1C2}"/>
              </a:ext>
            </a:extLst>
          </p:cNvPr>
          <p:cNvSpPr txBox="1"/>
          <p:nvPr/>
        </p:nvSpPr>
        <p:spPr>
          <a:xfrm>
            <a:off x="7922943" y="3126260"/>
            <a:ext cx="16698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TEXT HERE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D868382E-B725-4C58-81E1-52D27FECFCCD}"/>
              </a:ext>
            </a:extLst>
          </p:cNvPr>
          <p:cNvSpPr txBox="1"/>
          <p:nvPr/>
        </p:nvSpPr>
        <p:spPr>
          <a:xfrm>
            <a:off x="7922942" y="3478875"/>
            <a:ext cx="41527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congue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massa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55768924-44DD-4346-A8ED-FEC68A1EB52D}"/>
              </a:ext>
            </a:extLst>
          </p:cNvPr>
          <p:cNvSpPr txBox="1"/>
          <p:nvPr/>
        </p:nvSpPr>
        <p:spPr>
          <a:xfrm>
            <a:off x="7922943" y="4956145"/>
            <a:ext cx="16698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TEXT HERE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176A5C28-AF07-4FE4-A446-12260914FE30}"/>
              </a:ext>
            </a:extLst>
          </p:cNvPr>
          <p:cNvSpPr txBox="1"/>
          <p:nvPr/>
        </p:nvSpPr>
        <p:spPr>
          <a:xfrm>
            <a:off x="7922942" y="5308760"/>
            <a:ext cx="41527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congue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massa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pic>
        <p:nvPicPr>
          <p:cNvPr id="68" name="图片 12" descr="logo">
            <a:extLst>
              <a:ext uri="{FF2B5EF4-FFF2-40B4-BE49-F238E27FC236}">
                <a16:creationId xmlns:a16="http://schemas.microsoft.com/office/drawing/2014/main" id="{242BCAC4-273C-4455-8537-6BBDDA72BF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75147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0722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5951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1180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6409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1638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4" y="4397150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pic>
        <p:nvPicPr>
          <p:cNvPr id="23" name="图片 12" descr="logo">
            <a:extLst>
              <a:ext uri="{FF2B5EF4-FFF2-40B4-BE49-F238E27FC236}">
                <a16:creationId xmlns:a16="http://schemas.microsoft.com/office/drawing/2014/main" id="{537C4B74-6F79-4048-ACDB-6833C53B8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组合 21">
            <a:extLst>
              <a:ext uri="{FF2B5EF4-FFF2-40B4-BE49-F238E27FC236}">
                <a16:creationId xmlns:a16="http://schemas.microsoft.com/office/drawing/2014/main" id="{6B570C2D-4F83-46C7-91E6-51A8F8E590F9}"/>
              </a:ext>
            </a:extLst>
          </p:cNvPr>
          <p:cNvGrpSpPr/>
          <p:nvPr/>
        </p:nvGrpSpPr>
        <p:grpSpPr>
          <a:xfrm>
            <a:off x="4187923" y="972711"/>
            <a:ext cx="6558634" cy="4508927"/>
            <a:chOff x="4187923" y="972711"/>
            <a:chExt cx="6558634" cy="4508927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9A879069-AFB1-428E-8252-DAFAA555D5BA}"/>
                </a:ext>
              </a:extLst>
            </p:cNvPr>
            <p:cNvSpPr txBox="1"/>
            <p:nvPr/>
          </p:nvSpPr>
          <p:spPr>
            <a:xfrm>
              <a:off x="6560582" y="972711"/>
              <a:ext cx="2215671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D2F2E563-5AE7-45E7-9A7E-7B1295C31B79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8CE0C3FE-991B-4EE2-BB5F-D8ACCDAFB5CE}"/>
                </a:ext>
              </a:extLst>
            </p:cNvPr>
            <p:cNvSpPr txBox="1"/>
            <p:nvPr/>
          </p:nvSpPr>
          <p:spPr>
            <a:xfrm>
              <a:off x="4187923" y="3586264"/>
              <a:ext cx="65586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64946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2378B7"/>
      </a:accent1>
      <a:accent2>
        <a:srgbClr val="F48887"/>
      </a:accent2>
      <a:accent3>
        <a:srgbClr val="5FCDE3"/>
      </a:accent3>
      <a:accent4>
        <a:srgbClr val="9DD5D4"/>
      </a:accent4>
      <a:accent5>
        <a:srgbClr val="929292"/>
      </a:accent5>
      <a:accent6>
        <a:srgbClr val="BBBBBB"/>
      </a:accent6>
      <a:hlink>
        <a:srgbClr val="2378B7"/>
      </a:hlink>
      <a:folHlink>
        <a:srgbClr val="BFBFB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4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2378B7"/>
      </a:accent1>
      <a:accent2>
        <a:srgbClr val="F48887"/>
      </a:accent2>
      <a:accent3>
        <a:srgbClr val="5FCDE3"/>
      </a:accent3>
      <a:accent4>
        <a:srgbClr val="9DD5D4"/>
      </a:accent4>
      <a:accent5>
        <a:srgbClr val="929292"/>
      </a:accent5>
      <a:accent6>
        <a:srgbClr val="BBBBBB"/>
      </a:accent6>
      <a:hlink>
        <a:srgbClr val="2378B7"/>
      </a:hlink>
      <a:folHlink>
        <a:srgbClr val="BFBFB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2378B7"/>
    </a:accent1>
    <a:accent2>
      <a:srgbClr val="F48887"/>
    </a:accent2>
    <a:accent3>
      <a:srgbClr val="5FCDE3"/>
    </a:accent3>
    <a:accent4>
      <a:srgbClr val="9DD5D4"/>
    </a:accent4>
    <a:accent5>
      <a:srgbClr val="929292"/>
    </a:accent5>
    <a:accent6>
      <a:srgbClr val="BBBBBB"/>
    </a:accent6>
    <a:hlink>
      <a:srgbClr val="2378B7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2378B7"/>
    </a:accent1>
    <a:accent2>
      <a:srgbClr val="F48887"/>
    </a:accent2>
    <a:accent3>
      <a:srgbClr val="5FCDE3"/>
    </a:accent3>
    <a:accent4>
      <a:srgbClr val="9DD5D4"/>
    </a:accent4>
    <a:accent5>
      <a:srgbClr val="929292"/>
    </a:accent5>
    <a:accent6>
      <a:srgbClr val="BBBBBB"/>
    </a:accent6>
    <a:hlink>
      <a:srgbClr val="2378B7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2378B7"/>
    </a:accent1>
    <a:accent2>
      <a:srgbClr val="F48887"/>
    </a:accent2>
    <a:accent3>
      <a:srgbClr val="5FCDE3"/>
    </a:accent3>
    <a:accent4>
      <a:srgbClr val="9DD5D4"/>
    </a:accent4>
    <a:accent5>
      <a:srgbClr val="929292"/>
    </a:accent5>
    <a:accent6>
      <a:srgbClr val="BBBBBB"/>
    </a:accent6>
    <a:hlink>
      <a:srgbClr val="2378B7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2378B7"/>
    </a:accent1>
    <a:accent2>
      <a:srgbClr val="F48887"/>
    </a:accent2>
    <a:accent3>
      <a:srgbClr val="5FCDE3"/>
    </a:accent3>
    <a:accent4>
      <a:srgbClr val="9DD5D4"/>
    </a:accent4>
    <a:accent5>
      <a:srgbClr val="929292"/>
    </a:accent5>
    <a:accent6>
      <a:srgbClr val="BBBBBB"/>
    </a:accent6>
    <a:hlink>
      <a:srgbClr val="2378B7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2378B7"/>
    </a:accent1>
    <a:accent2>
      <a:srgbClr val="F48887"/>
    </a:accent2>
    <a:accent3>
      <a:srgbClr val="5FCDE3"/>
    </a:accent3>
    <a:accent4>
      <a:srgbClr val="9DD5D4"/>
    </a:accent4>
    <a:accent5>
      <a:srgbClr val="929292"/>
    </a:accent5>
    <a:accent6>
      <a:srgbClr val="BBBBBB"/>
    </a:accent6>
    <a:hlink>
      <a:srgbClr val="2378B7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2378B7"/>
    </a:accent1>
    <a:accent2>
      <a:srgbClr val="F48887"/>
    </a:accent2>
    <a:accent3>
      <a:srgbClr val="5FCDE3"/>
    </a:accent3>
    <a:accent4>
      <a:srgbClr val="9DD5D4"/>
    </a:accent4>
    <a:accent5>
      <a:srgbClr val="929292"/>
    </a:accent5>
    <a:accent6>
      <a:srgbClr val="BBBBBB"/>
    </a:accent6>
    <a:hlink>
      <a:srgbClr val="2378B7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2378B7"/>
    </a:accent1>
    <a:accent2>
      <a:srgbClr val="F48887"/>
    </a:accent2>
    <a:accent3>
      <a:srgbClr val="5FCDE3"/>
    </a:accent3>
    <a:accent4>
      <a:srgbClr val="9DD5D4"/>
    </a:accent4>
    <a:accent5>
      <a:srgbClr val="929292"/>
    </a:accent5>
    <a:accent6>
      <a:srgbClr val="BBBBBB"/>
    </a:accent6>
    <a:hlink>
      <a:srgbClr val="2378B7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2378B7"/>
    </a:accent1>
    <a:accent2>
      <a:srgbClr val="F48887"/>
    </a:accent2>
    <a:accent3>
      <a:srgbClr val="5FCDE3"/>
    </a:accent3>
    <a:accent4>
      <a:srgbClr val="9DD5D4"/>
    </a:accent4>
    <a:accent5>
      <a:srgbClr val="929292"/>
    </a:accent5>
    <a:accent6>
      <a:srgbClr val="BBBBBB"/>
    </a:accent6>
    <a:hlink>
      <a:srgbClr val="2378B7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2378B7"/>
    </a:accent1>
    <a:accent2>
      <a:srgbClr val="F48887"/>
    </a:accent2>
    <a:accent3>
      <a:srgbClr val="5FCDE3"/>
    </a:accent3>
    <a:accent4>
      <a:srgbClr val="9DD5D4"/>
    </a:accent4>
    <a:accent5>
      <a:srgbClr val="929292"/>
    </a:accent5>
    <a:accent6>
      <a:srgbClr val="BBBBBB"/>
    </a:accent6>
    <a:hlink>
      <a:srgbClr val="2378B7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2378B7"/>
    </a:accent1>
    <a:accent2>
      <a:srgbClr val="F48887"/>
    </a:accent2>
    <a:accent3>
      <a:srgbClr val="5FCDE3"/>
    </a:accent3>
    <a:accent4>
      <a:srgbClr val="9DD5D4"/>
    </a:accent4>
    <a:accent5>
      <a:srgbClr val="929292"/>
    </a:accent5>
    <a:accent6>
      <a:srgbClr val="BBBBBB"/>
    </a:accent6>
    <a:hlink>
      <a:srgbClr val="2378B7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2378B7"/>
    </a:accent1>
    <a:accent2>
      <a:srgbClr val="F48887"/>
    </a:accent2>
    <a:accent3>
      <a:srgbClr val="5FCDE3"/>
    </a:accent3>
    <a:accent4>
      <a:srgbClr val="9DD5D4"/>
    </a:accent4>
    <a:accent5>
      <a:srgbClr val="929292"/>
    </a:accent5>
    <a:accent6>
      <a:srgbClr val="BBBBBB"/>
    </a:accent6>
    <a:hlink>
      <a:srgbClr val="2378B7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2378B7"/>
    </a:accent1>
    <a:accent2>
      <a:srgbClr val="F48887"/>
    </a:accent2>
    <a:accent3>
      <a:srgbClr val="5FCDE3"/>
    </a:accent3>
    <a:accent4>
      <a:srgbClr val="9DD5D4"/>
    </a:accent4>
    <a:accent5>
      <a:srgbClr val="929292"/>
    </a:accent5>
    <a:accent6>
      <a:srgbClr val="BBBBBB"/>
    </a:accent6>
    <a:hlink>
      <a:srgbClr val="2378B7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2378B7"/>
    </a:accent1>
    <a:accent2>
      <a:srgbClr val="F48887"/>
    </a:accent2>
    <a:accent3>
      <a:srgbClr val="5FCDE3"/>
    </a:accent3>
    <a:accent4>
      <a:srgbClr val="9DD5D4"/>
    </a:accent4>
    <a:accent5>
      <a:srgbClr val="929292"/>
    </a:accent5>
    <a:accent6>
      <a:srgbClr val="BBBBBB"/>
    </a:accent6>
    <a:hlink>
      <a:srgbClr val="2378B7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2378B7"/>
    </a:accent1>
    <a:accent2>
      <a:srgbClr val="F48887"/>
    </a:accent2>
    <a:accent3>
      <a:srgbClr val="5FCDE3"/>
    </a:accent3>
    <a:accent4>
      <a:srgbClr val="9DD5D4"/>
    </a:accent4>
    <a:accent5>
      <a:srgbClr val="929292"/>
    </a:accent5>
    <a:accent6>
      <a:srgbClr val="BBBBBB"/>
    </a:accent6>
    <a:hlink>
      <a:srgbClr val="2378B7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2378B7"/>
    </a:accent1>
    <a:accent2>
      <a:srgbClr val="F48887"/>
    </a:accent2>
    <a:accent3>
      <a:srgbClr val="5FCDE3"/>
    </a:accent3>
    <a:accent4>
      <a:srgbClr val="9DD5D4"/>
    </a:accent4>
    <a:accent5>
      <a:srgbClr val="929292"/>
    </a:accent5>
    <a:accent6>
      <a:srgbClr val="BBBBBB"/>
    </a:accent6>
    <a:hlink>
      <a:srgbClr val="2378B7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2378B7"/>
    </a:accent1>
    <a:accent2>
      <a:srgbClr val="F48887"/>
    </a:accent2>
    <a:accent3>
      <a:srgbClr val="5FCDE3"/>
    </a:accent3>
    <a:accent4>
      <a:srgbClr val="9DD5D4"/>
    </a:accent4>
    <a:accent5>
      <a:srgbClr val="929292"/>
    </a:accent5>
    <a:accent6>
      <a:srgbClr val="BBBBBB"/>
    </a:accent6>
    <a:hlink>
      <a:srgbClr val="2378B7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2378B7"/>
    </a:accent1>
    <a:accent2>
      <a:srgbClr val="F48887"/>
    </a:accent2>
    <a:accent3>
      <a:srgbClr val="5FCDE3"/>
    </a:accent3>
    <a:accent4>
      <a:srgbClr val="9DD5D4"/>
    </a:accent4>
    <a:accent5>
      <a:srgbClr val="929292"/>
    </a:accent5>
    <a:accent6>
      <a:srgbClr val="BBBBBB"/>
    </a:accent6>
    <a:hlink>
      <a:srgbClr val="2378B7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1214</Words>
  <Application>Microsoft Office PowerPoint</Application>
  <PresentationFormat>宽屏</PresentationFormat>
  <Paragraphs>212</Paragraphs>
  <Slides>17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6" baseType="lpstr">
      <vt:lpstr>MStiffHeiHK-UltraBold</vt:lpstr>
      <vt:lpstr>方正宋刻本秀楷简体</vt:lpstr>
      <vt:lpstr>等线 Light</vt:lpstr>
      <vt:lpstr>Berlin Sans FB Demi</vt:lpstr>
      <vt:lpstr>Wingdings</vt:lpstr>
      <vt:lpstr>Arial</vt:lpstr>
      <vt:lpstr>等线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石 奕琛</dc:creator>
  <cp:lastModifiedBy>石 奕琛</cp:lastModifiedBy>
  <cp:revision>4</cp:revision>
  <dcterms:created xsi:type="dcterms:W3CDTF">2020-03-16T02:25:17Z</dcterms:created>
  <dcterms:modified xsi:type="dcterms:W3CDTF">2020-03-16T02:56:12Z</dcterms:modified>
</cp:coreProperties>
</file>

<file path=docProps/thumbnail.jpeg>
</file>